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7" r:id="rId4"/>
    <p:sldId id="259" r:id="rId5"/>
    <p:sldId id="258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73" r:id="rId25"/>
    <p:sldId id="272" r:id="rId2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70" autoAdjust="0"/>
    <p:restoredTop sz="96582" autoAdjust="0"/>
  </p:normalViewPr>
  <p:slideViewPr>
    <p:cSldViewPr>
      <p:cViewPr>
        <p:scale>
          <a:sx n="135" d="100"/>
          <a:sy n="135" d="100"/>
        </p:scale>
        <p:origin x="72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63C9DA-FB27-44FD-9CE4-70A644B16CA9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C468C572-101E-4EAF-BC1C-2A0AB98AFAFF}">
      <dgm:prSet phldrT="[Texto]"/>
      <dgm:spPr/>
      <dgm:t>
        <a:bodyPr/>
        <a:lstStyle/>
        <a:p>
          <a:r>
            <a:rPr lang="es-419"/>
            <a:t>REQUISITOS PARA PROGRAMAR</a:t>
          </a:r>
        </a:p>
      </dgm:t>
    </dgm:pt>
    <dgm:pt modelId="{4CCFD603-2485-492A-841E-CA4E44903249}" type="parTrans" cxnId="{4B251A4D-1F2D-47AD-9004-A976291D1C00}">
      <dgm:prSet/>
      <dgm:spPr/>
      <dgm:t>
        <a:bodyPr/>
        <a:lstStyle/>
        <a:p>
          <a:endParaRPr lang="es-419"/>
        </a:p>
      </dgm:t>
    </dgm:pt>
    <dgm:pt modelId="{89D906B4-7A34-482D-8499-797DBCA8046A}" type="sibTrans" cxnId="{4B251A4D-1F2D-47AD-9004-A976291D1C00}">
      <dgm:prSet/>
      <dgm:spPr/>
      <dgm:t>
        <a:bodyPr/>
        <a:lstStyle/>
        <a:p>
          <a:endParaRPr lang="es-419"/>
        </a:p>
      </dgm:t>
    </dgm:pt>
    <dgm:pt modelId="{60A9E447-B506-41CF-B8C4-ECF08293AF73}">
      <dgm:prSet phldrT="[Texto]"/>
      <dgm:spPr/>
      <dgm:t>
        <a:bodyPr/>
        <a:lstStyle/>
        <a:p>
          <a:r>
            <a:rPr lang="es-419"/>
            <a:t>REQUISITOS PARA EL CURSO</a:t>
          </a:r>
        </a:p>
      </dgm:t>
    </dgm:pt>
    <dgm:pt modelId="{8DBB332C-1439-48AD-9D5C-DBA3D894EE59}" type="parTrans" cxnId="{0221088F-8EAB-4F63-8D1F-355216B01D86}">
      <dgm:prSet/>
      <dgm:spPr/>
      <dgm:t>
        <a:bodyPr/>
        <a:lstStyle/>
        <a:p>
          <a:endParaRPr lang="es-419"/>
        </a:p>
      </dgm:t>
    </dgm:pt>
    <dgm:pt modelId="{2DF73314-3827-4D4B-B79B-F2E213C75569}" type="sibTrans" cxnId="{0221088F-8EAB-4F63-8D1F-355216B01D86}">
      <dgm:prSet/>
      <dgm:spPr/>
      <dgm:t>
        <a:bodyPr/>
        <a:lstStyle/>
        <a:p>
          <a:endParaRPr lang="es-419"/>
        </a:p>
      </dgm:t>
    </dgm:pt>
    <dgm:pt modelId="{738B4D5F-2972-4E84-B3DA-110E9363D94A}">
      <dgm:prSet phldrT="[Texto]"/>
      <dgm:spPr/>
      <dgm:t>
        <a:bodyPr/>
        <a:lstStyle/>
        <a:p>
          <a:r>
            <a:rPr lang="es-419"/>
            <a:t>PROFESIONALES DEL ÁREA</a:t>
          </a:r>
        </a:p>
      </dgm:t>
    </dgm:pt>
    <dgm:pt modelId="{869CAB48-324D-4E50-90C2-B60C8A8FFC8C}" type="parTrans" cxnId="{EFEC2131-C7A3-4B22-92DE-A1CB3437243F}">
      <dgm:prSet/>
      <dgm:spPr/>
      <dgm:t>
        <a:bodyPr/>
        <a:lstStyle/>
        <a:p>
          <a:endParaRPr lang="es-419"/>
        </a:p>
      </dgm:t>
    </dgm:pt>
    <dgm:pt modelId="{9AE2C965-44F4-4945-AA46-34C4BA414E51}" type="sibTrans" cxnId="{EFEC2131-C7A3-4B22-92DE-A1CB3437243F}">
      <dgm:prSet/>
      <dgm:spPr/>
      <dgm:t>
        <a:bodyPr/>
        <a:lstStyle/>
        <a:p>
          <a:endParaRPr lang="es-419"/>
        </a:p>
      </dgm:t>
    </dgm:pt>
    <dgm:pt modelId="{C4529268-9D56-4034-99C7-F0B01124863D}">
      <dgm:prSet phldrT="[Texto]"/>
      <dgm:spPr/>
      <dgm:t>
        <a:bodyPr/>
        <a:lstStyle/>
        <a:p>
          <a:r>
            <a:rPr lang="es-419"/>
            <a:t>MITOS DE LA PROGRAMACIÓN</a:t>
          </a:r>
        </a:p>
      </dgm:t>
    </dgm:pt>
    <dgm:pt modelId="{AAD912A8-F2E0-4792-803C-66D08F8017D8}" type="parTrans" cxnId="{C86131E1-7AA2-42B7-9E5F-440A746B9476}">
      <dgm:prSet/>
      <dgm:spPr/>
      <dgm:t>
        <a:bodyPr/>
        <a:lstStyle/>
        <a:p>
          <a:endParaRPr lang="es-419"/>
        </a:p>
      </dgm:t>
    </dgm:pt>
    <dgm:pt modelId="{63EDA0AF-2BC3-4773-8CC5-5AD313D2D4D8}" type="sibTrans" cxnId="{C86131E1-7AA2-42B7-9E5F-440A746B9476}">
      <dgm:prSet/>
      <dgm:spPr/>
      <dgm:t>
        <a:bodyPr/>
        <a:lstStyle/>
        <a:p>
          <a:endParaRPr lang="es-419"/>
        </a:p>
      </dgm:t>
    </dgm:pt>
    <dgm:pt modelId="{CE91D165-B317-4115-9A24-C01B8BB00DB3}" type="pres">
      <dgm:prSet presAssocID="{4B63C9DA-FB27-44FD-9CE4-70A644B16CA9}" presName="compositeShape" presStyleCnt="0">
        <dgm:presLayoutVars>
          <dgm:chMax val="7"/>
          <dgm:dir/>
          <dgm:resizeHandles val="exact"/>
        </dgm:presLayoutVars>
      </dgm:prSet>
      <dgm:spPr/>
    </dgm:pt>
    <dgm:pt modelId="{9B74A949-4003-4B00-AADC-342F38EFD27B}" type="pres">
      <dgm:prSet presAssocID="{4B63C9DA-FB27-44FD-9CE4-70A644B16CA9}" presName="wedge1" presStyleLbl="node1" presStyleIdx="0" presStyleCnt="4"/>
      <dgm:spPr/>
    </dgm:pt>
    <dgm:pt modelId="{3803FE67-1EEE-49F9-9947-BE871C3B530D}" type="pres">
      <dgm:prSet presAssocID="{4B63C9DA-FB27-44FD-9CE4-70A644B16CA9}" presName="dummy1a" presStyleCnt="0"/>
      <dgm:spPr/>
    </dgm:pt>
    <dgm:pt modelId="{8C684B21-0053-49E4-BC42-BFBDEFFD9094}" type="pres">
      <dgm:prSet presAssocID="{4B63C9DA-FB27-44FD-9CE4-70A644B16CA9}" presName="dummy1b" presStyleCnt="0"/>
      <dgm:spPr/>
    </dgm:pt>
    <dgm:pt modelId="{BE811C0B-330D-4592-871A-C28D20D571B5}" type="pres">
      <dgm:prSet presAssocID="{4B63C9DA-FB27-44FD-9CE4-70A644B16CA9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3ED8E15-32D2-4E9E-853C-73EAB8B8D521}" type="pres">
      <dgm:prSet presAssocID="{4B63C9DA-FB27-44FD-9CE4-70A644B16CA9}" presName="wedge2" presStyleLbl="node1" presStyleIdx="1" presStyleCnt="4"/>
      <dgm:spPr/>
    </dgm:pt>
    <dgm:pt modelId="{E9E0B69E-7E84-4A13-8FB1-EF38F8CF2E52}" type="pres">
      <dgm:prSet presAssocID="{4B63C9DA-FB27-44FD-9CE4-70A644B16CA9}" presName="dummy2a" presStyleCnt="0"/>
      <dgm:spPr/>
    </dgm:pt>
    <dgm:pt modelId="{FF22C3F3-376E-457E-A2E2-A75590C83C1B}" type="pres">
      <dgm:prSet presAssocID="{4B63C9DA-FB27-44FD-9CE4-70A644B16CA9}" presName="dummy2b" presStyleCnt="0"/>
      <dgm:spPr/>
    </dgm:pt>
    <dgm:pt modelId="{C8B176D6-6EA3-49C6-8817-77CA6274EA2A}" type="pres">
      <dgm:prSet presAssocID="{4B63C9DA-FB27-44FD-9CE4-70A644B16CA9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7D72E28-41CB-406B-95A0-FEB4EB946BC9}" type="pres">
      <dgm:prSet presAssocID="{4B63C9DA-FB27-44FD-9CE4-70A644B16CA9}" presName="wedge3" presStyleLbl="node1" presStyleIdx="2" presStyleCnt="4"/>
      <dgm:spPr/>
    </dgm:pt>
    <dgm:pt modelId="{8E21087A-970E-4D67-BD12-01AFBB57608D}" type="pres">
      <dgm:prSet presAssocID="{4B63C9DA-FB27-44FD-9CE4-70A644B16CA9}" presName="dummy3a" presStyleCnt="0"/>
      <dgm:spPr/>
    </dgm:pt>
    <dgm:pt modelId="{357FCDEA-2932-45AF-9480-CB79D6DA41CC}" type="pres">
      <dgm:prSet presAssocID="{4B63C9DA-FB27-44FD-9CE4-70A644B16CA9}" presName="dummy3b" presStyleCnt="0"/>
      <dgm:spPr/>
    </dgm:pt>
    <dgm:pt modelId="{A13BAD3C-A78E-4ED6-B014-02219640768A}" type="pres">
      <dgm:prSet presAssocID="{4B63C9DA-FB27-44FD-9CE4-70A644B16CA9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2983C14C-7884-4B82-8D51-5714B2EE591B}" type="pres">
      <dgm:prSet presAssocID="{4B63C9DA-FB27-44FD-9CE4-70A644B16CA9}" presName="wedge4" presStyleLbl="node1" presStyleIdx="3" presStyleCnt="4"/>
      <dgm:spPr/>
    </dgm:pt>
    <dgm:pt modelId="{6DDAE5AA-B1FD-43B7-B571-E362C90523E2}" type="pres">
      <dgm:prSet presAssocID="{4B63C9DA-FB27-44FD-9CE4-70A644B16CA9}" presName="dummy4a" presStyleCnt="0"/>
      <dgm:spPr/>
    </dgm:pt>
    <dgm:pt modelId="{BA6F0B97-56AC-4A70-A0EC-FD40CFCE4556}" type="pres">
      <dgm:prSet presAssocID="{4B63C9DA-FB27-44FD-9CE4-70A644B16CA9}" presName="dummy4b" presStyleCnt="0"/>
      <dgm:spPr/>
    </dgm:pt>
    <dgm:pt modelId="{FF3CD623-10F1-41B3-B7FA-4BA9C91113AD}" type="pres">
      <dgm:prSet presAssocID="{4B63C9DA-FB27-44FD-9CE4-70A644B16CA9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76C73CE-4C20-43EB-943E-DD07B6E6D626}" type="pres">
      <dgm:prSet presAssocID="{89D906B4-7A34-482D-8499-797DBCA8046A}" presName="arrowWedge1" presStyleLbl="fgSibTrans2D1" presStyleIdx="0" presStyleCnt="4"/>
      <dgm:spPr/>
    </dgm:pt>
    <dgm:pt modelId="{0519443B-D440-403F-94DA-850276EDD4C3}" type="pres">
      <dgm:prSet presAssocID="{2DF73314-3827-4D4B-B79B-F2E213C75569}" presName="arrowWedge2" presStyleLbl="fgSibTrans2D1" presStyleIdx="1" presStyleCnt="4"/>
      <dgm:spPr/>
    </dgm:pt>
    <dgm:pt modelId="{8230893A-D848-4B1D-9022-30B6DD272A34}" type="pres">
      <dgm:prSet presAssocID="{9AE2C965-44F4-4945-AA46-34C4BA414E51}" presName="arrowWedge3" presStyleLbl="fgSibTrans2D1" presStyleIdx="2" presStyleCnt="4"/>
      <dgm:spPr/>
    </dgm:pt>
    <dgm:pt modelId="{B643FD19-3330-4749-AFAC-84A6A3A08BBD}" type="pres">
      <dgm:prSet presAssocID="{63EDA0AF-2BC3-4773-8CC5-5AD313D2D4D8}" presName="arrowWedge4" presStyleLbl="fgSibTrans2D1" presStyleIdx="3" presStyleCnt="4"/>
      <dgm:spPr/>
    </dgm:pt>
  </dgm:ptLst>
  <dgm:cxnLst>
    <dgm:cxn modelId="{44608D04-F853-42C4-A635-4A133F23698B}" type="presOf" srcId="{C4529268-9D56-4034-99C7-F0B01124863D}" destId="{FF3CD623-10F1-41B3-B7FA-4BA9C91113AD}" srcOrd="1" destOrd="0" presId="urn:microsoft.com/office/officeart/2005/8/layout/cycle8"/>
    <dgm:cxn modelId="{2858E315-3AC8-4B05-9193-19C6D8663402}" type="presOf" srcId="{738B4D5F-2972-4E84-B3DA-110E9363D94A}" destId="{A13BAD3C-A78E-4ED6-B014-02219640768A}" srcOrd="1" destOrd="0" presId="urn:microsoft.com/office/officeart/2005/8/layout/cycle8"/>
    <dgm:cxn modelId="{EFEC2131-C7A3-4B22-92DE-A1CB3437243F}" srcId="{4B63C9DA-FB27-44FD-9CE4-70A644B16CA9}" destId="{738B4D5F-2972-4E84-B3DA-110E9363D94A}" srcOrd="2" destOrd="0" parTransId="{869CAB48-324D-4E50-90C2-B60C8A8FFC8C}" sibTransId="{9AE2C965-44F4-4945-AA46-34C4BA414E51}"/>
    <dgm:cxn modelId="{1992485D-5BC7-4E4F-BDAD-30771B03EE9B}" type="presOf" srcId="{60A9E447-B506-41CF-B8C4-ECF08293AF73}" destId="{33ED8E15-32D2-4E9E-853C-73EAB8B8D521}" srcOrd="0" destOrd="0" presId="urn:microsoft.com/office/officeart/2005/8/layout/cycle8"/>
    <dgm:cxn modelId="{2756AF6A-A2BB-4CCA-941D-9886C7137F37}" type="presOf" srcId="{738B4D5F-2972-4E84-B3DA-110E9363D94A}" destId="{B7D72E28-41CB-406B-95A0-FEB4EB946BC9}" srcOrd="0" destOrd="0" presId="urn:microsoft.com/office/officeart/2005/8/layout/cycle8"/>
    <dgm:cxn modelId="{4B251A4D-1F2D-47AD-9004-A976291D1C00}" srcId="{4B63C9DA-FB27-44FD-9CE4-70A644B16CA9}" destId="{C468C572-101E-4EAF-BC1C-2A0AB98AFAFF}" srcOrd="0" destOrd="0" parTransId="{4CCFD603-2485-492A-841E-CA4E44903249}" sibTransId="{89D906B4-7A34-482D-8499-797DBCA8046A}"/>
    <dgm:cxn modelId="{C65FB87C-BAE9-40CA-ABAB-45320BCD010F}" type="presOf" srcId="{60A9E447-B506-41CF-B8C4-ECF08293AF73}" destId="{C8B176D6-6EA3-49C6-8817-77CA6274EA2A}" srcOrd="1" destOrd="0" presId="urn:microsoft.com/office/officeart/2005/8/layout/cycle8"/>
    <dgm:cxn modelId="{0221088F-8EAB-4F63-8D1F-355216B01D86}" srcId="{4B63C9DA-FB27-44FD-9CE4-70A644B16CA9}" destId="{60A9E447-B506-41CF-B8C4-ECF08293AF73}" srcOrd="1" destOrd="0" parTransId="{8DBB332C-1439-48AD-9D5C-DBA3D894EE59}" sibTransId="{2DF73314-3827-4D4B-B79B-F2E213C75569}"/>
    <dgm:cxn modelId="{807B0BD7-39CB-4065-8A05-B76F991B15E1}" type="presOf" srcId="{4B63C9DA-FB27-44FD-9CE4-70A644B16CA9}" destId="{CE91D165-B317-4115-9A24-C01B8BB00DB3}" srcOrd="0" destOrd="0" presId="urn:microsoft.com/office/officeart/2005/8/layout/cycle8"/>
    <dgm:cxn modelId="{0203C5E0-186A-48F4-8669-8576A0489E05}" type="presOf" srcId="{C468C572-101E-4EAF-BC1C-2A0AB98AFAFF}" destId="{BE811C0B-330D-4592-871A-C28D20D571B5}" srcOrd="1" destOrd="0" presId="urn:microsoft.com/office/officeart/2005/8/layout/cycle8"/>
    <dgm:cxn modelId="{C86131E1-7AA2-42B7-9E5F-440A746B9476}" srcId="{4B63C9DA-FB27-44FD-9CE4-70A644B16CA9}" destId="{C4529268-9D56-4034-99C7-F0B01124863D}" srcOrd="3" destOrd="0" parTransId="{AAD912A8-F2E0-4792-803C-66D08F8017D8}" sibTransId="{63EDA0AF-2BC3-4773-8CC5-5AD313D2D4D8}"/>
    <dgm:cxn modelId="{5738FAEF-BEBF-4C55-A79A-1397E6AAF57E}" type="presOf" srcId="{C468C572-101E-4EAF-BC1C-2A0AB98AFAFF}" destId="{9B74A949-4003-4B00-AADC-342F38EFD27B}" srcOrd="0" destOrd="0" presId="urn:microsoft.com/office/officeart/2005/8/layout/cycle8"/>
    <dgm:cxn modelId="{2FBA34F0-21E7-4D4B-8375-EF9059FCC230}" type="presOf" srcId="{C4529268-9D56-4034-99C7-F0B01124863D}" destId="{2983C14C-7884-4B82-8D51-5714B2EE591B}" srcOrd="0" destOrd="0" presId="urn:microsoft.com/office/officeart/2005/8/layout/cycle8"/>
    <dgm:cxn modelId="{B6D8A248-BCCE-4CBD-8132-34D08D949B51}" type="presParOf" srcId="{CE91D165-B317-4115-9A24-C01B8BB00DB3}" destId="{9B74A949-4003-4B00-AADC-342F38EFD27B}" srcOrd="0" destOrd="0" presId="urn:microsoft.com/office/officeart/2005/8/layout/cycle8"/>
    <dgm:cxn modelId="{22EA9362-5E02-4D60-8085-580316AD6851}" type="presParOf" srcId="{CE91D165-B317-4115-9A24-C01B8BB00DB3}" destId="{3803FE67-1EEE-49F9-9947-BE871C3B530D}" srcOrd="1" destOrd="0" presId="urn:microsoft.com/office/officeart/2005/8/layout/cycle8"/>
    <dgm:cxn modelId="{D00D45C9-5333-42B6-A991-1E39859BFAB0}" type="presParOf" srcId="{CE91D165-B317-4115-9A24-C01B8BB00DB3}" destId="{8C684B21-0053-49E4-BC42-BFBDEFFD9094}" srcOrd="2" destOrd="0" presId="urn:microsoft.com/office/officeart/2005/8/layout/cycle8"/>
    <dgm:cxn modelId="{9B0B6D35-F2D6-4EB5-A85E-B6C4B1B92940}" type="presParOf" srcId="{CE91D165-B317-4115-9A24-C01B8BB00DB3}" destId="{BE811C0B-330D-4592-871A-C28D20D571B5}" srcOrd="3" destOrd="0" presId="urn:microsoft.com/office/officeart/2005/8/layout/cycle8"/>
    <dgm:cxn modelId="{F98DE901-CBBE-43DA-A3F7-980881DE0FF2}" type="presParOf" srcId="{CE91D165-B317-4115-9A24-C01B8BB00DB3}" destId="{33ED8E15-32D2-4E9E-853C-73EAB8B8D521}" srcOrd="4" destOrd="0" presId="urn:microsoft.com/office/officeart/2005/8/layout/cycle8"/>
    <dgm:cxn modelId="{80D246CF-4CB1-4051-81B2-C33378BC7834}" type="presParOf" srcId="{CE91D165-B317-4115-9A24-C01B8BB00DB3}" destId="{E9E0B69E-7E84-4A13-8FB1-EF38F8CF2E52}" srcOrd="5" destOrd="0" presId="urn:microsoft.com/office/officeart/2005/8/layout/cycle8"/>
    <dgm:cxn modelId="{FCA2AD19-D617-42C9-85BE-B3C3220882FD}" type="presParOf" srcId="{CE91D165-B317-4115-9A24-C01B8BB00DB3}" destId="{FF22C3F3-376E-457E-A2E2-A75590C83C1B}" srcOrd="6" destOrd="0" presId="urn:microsoft.com/office/officeart/2005/8/layout/cycle8"/>
    <dgm:cxn modelId="{A3329DAF-B2A2-4105-9AD9-B2F0812F1B6D}" type="presParOf" srcId="{CE91D165-B317-4115-9A24-C01B8BB00DB3}" destId="{C8B176D6-6EA3-49C6-8817-77CA6274EA2A}" srcOrd="7" destOrd="0" presId="urn:microsoft.com/office/officeart/2005/8/layout/cycle8"/>
    <dgm:cxn modelId="{11A87DB5-3EE6-44E6-8DB6-6890B245AEB3}" type="presParOf" srcId="{CE91D165-B317-4115-9A24-C01B8BB00DB3}" destId="{B7D72E28-41CB-406B-95A0-FEB4EB946BC9}" srcOrd="8" destOrd="0" presId="urn:microsoft.com/office/officeart/2005/8/layout/cycle8"/>
    <dgm:cxn modelId="{A29DC1A8-5D2A-427E-8D1F-C2CBB0787AE3}" type="presParOf" srcId="{CE91D165-B317-4115-9A24-C01B8BB00DB3}" destId="{8E21087A-970E-4D67-BD12-01AFBB57608D}" srcOrd="9" destOrd="0" presId="urn:microsoft.com/office/officeart/2005/8/layout/cycle8"/>
    <dgm:cxn modelId="{E06995E7-5DAE-4B5E-8AAF-0784C690F6A5}" type="presParOf" srcId="{CE91D165-B317-4115-9A24-C01B8BB00DB3}" destId="{357FCDEA-2932-45AF-9480-CB79D6DA41CC}" srcOrd="10" destOrd="0" presId="urn:microsoft.com/office/officeart/2005/8/layout/cycle8"/>
    <dgm:cxn modelId="{0DB18393-591C-4F58-862E-4CA2A843C74B}" type="presParOf" srcId="{CE91D165-B317-4115-9A24-C01B8BB00DB3}" destId="{A13BAD3C-A78E-4ED6-B014-02219640768A}" srcOrd="11" destOrd="0" presId="urn:microsoft.com/office/officeart/2005/8/layout/cycle8"/>
    <dgm:cxn modelId="{18123A2A-75CE-4A93-B28E-E9B1AB3822D3}" type="presParOf" srcId="{CE91D165-B317-4115-9A24-C01B8BB00DB3}" destId="{2983C14C-7884-4B82-8D51-5714B2EE591B}" srcOrd="12" destOrd="0" presId="urn:microsoft.com/office/officeart/2005/8/layout/cycle8"/>
    <dgm:cxn modelId="{EC016E62-6C04-4FF4-9204-227FDC790117}" type="presParOf" srcId="{CE91D165-B317-4115-9A24-C01B8BB00DB3}" destId="{6DDAE5AA-B1FD-43B7-B571-E362C90523E2}" srcOrd="13" destOrd="0" presId="urn:microsoft.com/office/officeart/2005/8/layout/cycle8"/>
    <dgm:cxn modelId="{451CFF39-E85E-4C55-8231-B519708FCB4A}" type="presParOf" srcId="{CE91D165-B317-4115-9A24-C01B8BB00DB3}" destId="{BA6F0B97-56AC-4A70-A0EC-FD40CFCE4556}" srcOrd="14" destOrd="0" presId="urn:microsoft.com/office/officeart/2005/8/layout/cycle8"/>
    <dgm:cxn modelId="{D0D03DC6-A85C-456E-8394-5CF4EE272564}" type="presParOf" srcId="{CE91D165-B317-4115-9A24-C01B8BB00DB3}" destId="{FF3CD623-10F1-41B3-B7FA-4BA9C91113AD}" srcOrd="15" destOrd="0" presId="urn:microsoft.com/office/officeart/2005/8/layout/cycle8"/>
    <dgm:cxn modelId="{A3848220-C39C-4FC1-8076-9CE77FE7C191}" type="presParOf" srcId="{CE91D165-B317-4115-9A24-C01B8BB00DB3}" destId="{C76C73CE-4C20-43EB-943E-DD07B6E6D626}" srcOrd="16" destOrd="0" presId="urn:microsoft.com/office/officeart/2005/8/layout/cycle8"/>
    <dgm:cxn modelId="{7EEE3EBF-59DC-41D9-B08E-ACA44B1C93F4}" type="presParOf" srcId="{CE91D165-B317-4115-9A24-C01B8BB00DB3}" destId="{0519443B-D440-403F-94DA-850276EDD4C3}" srcOrd="17" destOrd="0" presId="urn:microsoft.com/office/officeart/2005/8/layout/cycle8"/>
    <dgm:cxn modelId="{DFE00B94-ED95-4807-8F2A-89B13C3326EA}" type="presParOf" srcId="{CE91D165-B317-4115-9A24-C01B8BB00DB3}" destId="{8230893A-D848-4B1D-9022-30B6DD272A34}" srcOrd="18" destOrd="0" presId="urn:microsoft.com/office/officeart/2005/8/layout/cycle8"/>
    <dgm:cxn modelId="{28318FF0-A6E0-4369-9A15-97DBBD55376A}" type="presParOf" srcId="{CE91D165-B317-4115-9A24-C01B8BB00DB3}" destId="{B643FD19-3330-4749-AFAC-84A6A3A08BBD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2A6F237-F4F9-4B06-8DAB-3B276FC12C3A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92D02087-5565-45B0-B7F7-C1C6F83CA33D}">
      <dgm:prSet phldrT="[Texto]"/>
      <dgm:spPr/>
      <dgm:t>
        <a:bodyPr/>
        <a:lstStyle/>
        <a:p>
          <a:r>
            <a:rPr lang="es-419"/>
            <a:t>ENTEROS</a:t>
          </a:r>
        </a:p>
      </dgm:t>
    </dgm:pt>
    <dgm:pt modelId="{F922DD80-1F44-46E9-8A53-CF4DE87E56D5}" type="parTrans" cxnId="{5919FF1D-3F31-47BD-90ED-ED933FB9997F}">
      <dgm:prSet/>
      <dgm:spPr/>
      <dgm:t>
        <a:bodyPr/>
        <a:lstStyle/>
        <a:p>
          <a:endParaRPr lang="es-419"/>
        </a:p>
      </dgm:t>
    </dgm:pt>
    <dgm:pt modelId="{6775A5E3-8036-424D-B299-BC3C4855AD4C}" type="sibTrans" cxnId="{5919FF1D-3F31-47BD-90ED-ED933FB9997F}">
      <dgm:prSet/>
      <dgm:spPr/>
      <dgm:t>
        <a:bodyPr/>
        <a:lstStyle/>
        <a:p>
          <a:endParaRPr lang="es-419"/>
        </a:p>
      </dgm:t>
    </dgm:pt>
    <dgm:pt modelId="{3C0028E7-FE0A-49BB-A378-2ECDA343130F}">
      <dgm:prSet phldrT="[Texto]"/>
      <dgm:spPr/>
      <dgm:t>
        <a:bodyPr/>
        <a:lstStyle/>
        <a:p>
          <a:r>
            <a:rPr lang="es-419"/>
            <a:t>Byte</a:t>
          </a:r>
        </a:p>
      </dgm:t>
    </dgm:pt>
    <dgm:pt modelId="{C094F377-08DC-4729-90B3-BE861577F57F}" type="parTrans" cxnId="{EB46473A-3AAB-49EB-AC78-94308A112C60}">
      <dgm:prSet/>
      <dgm:spPr/>
      <dgm:t>
        <a:bodyPr/>
        <a:lstStyle/>
        <a:p>
          <a:endParaRPr lang="es-419"/>
        </a:p>
      </dgm:t>
    </dgm:pt>
    <dgm:pt modelId="{56DCC05D-C7CC-4F5C-9C3F-17FC1D41C5E0}" type="sibTrans" cxnId="{EB46473A-3AAB-49EB-AC78-94308A112C60}">
      <dgm:prSet/>
      <dgm:spPr/>
      <dgm:t>
        <a:bodyPr/>
        <a:lstStyle/>
        <a:p>
          <a:endParaRPr lang="es-419"/>
        </a:p>
      </dgm:t>
    </dgm:pt>
    <dgm:pt modelId="{3A3812E3-493B-4B3C-845D-A4F1C45F32C7}">
      <dgm:prSet phldrT="[Texto]"/>
      <dgm:spPr/>
      <dgm:t>
        <a:bodyPr/>
        <a:lstStyle/>
        <a:p>
          <a:r>
            <a:rPr lang="es-419"/>
            <a:t>Short</a:t>
          </a:r>
        </a:p>
      </dgm:t>
    </dgm:pt>
    <dgm:pt modelId="{B276F374-EF3A-4563-B888-065D5CE01B11}" type="parTrans" cxnId="{0C779602-A4C6-4783-9716-B7D295547D2F}">
      <dgm:prSet/>
      <dgm:spPr/>
      <dgm:t>
        <a:bodyPr/>
        <a:lstStyle/>
        <a:p>
          <a:endParaRPr lang="es-419"/>
        </a:p>
      </dgm:t>
    </dgm:pt>
    <dgm:pt modelId="{4EED779B-40B2-4B0E-9E54-5D125F93EBE8}" type="sibTrans" cxnId="{0C779602-A4C6-4783-9716-B7D295547D2F}">
      <dgm:prSet/>
      <dgm:spPr/>
      <dgm:t>
        <a:bodyPr/>
        <a:lstStyle/>
        <a:p>
          <a:endParaRPr lang="es-419"/>
        </a:p>
      </dgm:t>
    </dgm:pt>
    <dgm:pt modelId="{E9335F93-9A2C-4905-9E97-97F24A800914}">
      <dgm:prSet phldrT="[Texto]"/>
      <dgm:spPr/>
      <dgm:t>
        <a:bodyPr/>
        <a:lstStyle/>
        <a:p>
          <a:r>
            <a:rPr lang="es-419"/>
            <a:t>Int</a:t>
          </a:r>
        </a:p>
      </dgm:t>
    </dgm:pt>
    <dgm:pt modelId="{469B7518-7475-4C3D-A551-7FD071BF8E8E}" type="parTrans" cxnId="{45354303-19DA-4119-B69A-BE96DBAF404F}">
      <dgm:prSet/>
      <dgm:spPr/>
      <dgm:t>
        <a:bodyPr/>
        <a:lstStyle/>
        <a:p>
          <a:endParaRPr lang="es-419"/>
        </a:p>
      </dgm:t>
    </dgm:pt>
    <dgm:pt modelId="{55E353F3-EFF6-427E-BB2C-46A83A8FCAE2}" type="sibTrans" cxnId="{45354303-19DA-4119-B69A-BE96DBAF404F}">
      <dgm:prSet/>
      <dgm:spPr/>
      <dgm:t>
        <a:bodyPr/>
        <a:lstStyle/>
        <a:p>
          <a:endParaRPr lang="es-419"/>
        </a:p>
      </dgm:t>
    </dgm:pt>
    <dgm:pt modelId="{EFE7DC44-8180-4620-84E8-A3B2D3368CFF}">
      <dgm:prSet phldrT="[Texto]"/>
      <dgm:spPr/>
      <dgm:t>
        <a:bodyPr/>
        <a:lstStyle/>
        <a:p>
          <a:r>
            <a:rPr lang="es-419"/>
            <a:t>Long</a:t>
          </a:r>
        </a:p>
      </dgm:t>
    </dgm:pt>
    <dgm:pt modelId="{822B0484-5130-4FE0-930A-1E6A79C963DF}" type="parTrans" cxnId="{E84FD9D2-30D9-4CC9-8E38-10F46B474282}">
      <dgm:prSet/>
      <dgm:spPr/>
      <dgm:t>
        <a:bodyPr/>
        <a:lstStyle/>
        <a:p>
          <a:endParaRPr lang="es-419"/>
        </a:p>
      </dgm:t>
    </dgm:pt>
    <dgm:pt modelId="{7000E0C6-BF77-475A-88D9-71800969D8ED}" type="sibTrans" cxnId="{E84FD9D2-30D9-4CC9-8E38-10F46B474282}">
      <dgm:prSet/>
      <dgm:spPr/>
      <dgm:t>
        <a:bodyPr/>
        <a:lstStyle/>
        <a:p>
          <a:endParaRPr lang="es-419"/>
        </a:p>
      </dgm:t>
    </dgm:pt>
    <dgm:pt modelId="{605DF0C2-0C15-4BDB-84C1-7E21138E3116}">
      <dgm:prSet phldrT="[Texto]"/>
      <dgm:spPr/>
      <dgm:t>
        <a:bodyPr/>
        <a:lstStyle/>
        <a:p>
          <a:r>
            <a:rPr lang="es-419"/>
            <a:t>PUNTO FLOTANTE</a:t>
          </a:r>
        </a:p>
      </dgm:t>
    </dgm:pt>
    <dgm:pt modelId="{1C4FE9D4-3AE4-44AC-B7F3-58BC8BE0B3D1}" type="parTrans" cxnId="{A899B05C-34D2-4112-A1DA-EE555434094F}">
      <dgm:prSet/>
      <dgm:spPr/>
      <dgm:t>
        <a:bodyPr/>
        <a:lstStyle/>
        <a:p>
          <a:endParaRPr lang="es-419"/>
        </a:p>
      </dgm:t>
    </dgm:pt>
    <dgm:pt modelId="{053994A3-DB2F-4A65-BF33-3EE8168F6939}" type="sibTrans" cxnId="{A899B05C-34D2-4112-A1DA-EE555434094F}">
      <dgm:prSet/>
      <dgm:spPr/>
      <dgm:t>
        <a:bodyPr/>
        <a:lstStyle/>
        <a:p>
          <a:endParaRPr lang="es-419"/>
        </a:p>
      </dgm:t>
    </dgm:pt>
    <dgm:pt modelId="{1BF1ECA4-11B5-4497-815B-95A872D4EC66}">
      <dgm:prSet phldrT="[Texto]"/>
      <dgm:spPr/>
      <dgm:t>
        <a:bodyPr/>
        <a:lstStyle/>
        <a:p>
          <a:r>
            <a:rPr lang="es-419"/>
            <a:t>Float</a:t>
          </a:r>
        </a:p>
      </dgm:t>
    </dgm:pt>
    <dgm:pt modelId="{3CA4DB8F-2BF9-469B-98C5-9C25AE89443F}" type="parTrans" cxnId="{6335012D-3ED3-45AB-AC72-09BE1E849CDF}">
      <dgm:prSet/>
      <dgm:spPr/>
      <dgm:t>
        <a:bodyPr/>
        <a:lstStyle/>
        <a:p>
          <a:endParaRPr lang="es-419"/>
        </a:p>
      </dgm:t>
    </dgm:pt>
    <dgm:pt modelId="{7F60ED5D-9EE9-47F4-9A7D-063841F06A6C}" type="sibTrans" cxnId="{6335012D-3ED3-45AB-AC72-09BE1E849CDF}">
      <dgm:prSet/>
      <dgm:spPr/>
      <dgm:t>
        <a:bodyPr/>
        <a:lstStyle/>
        <a:p>
          <a:endParaRPr lang="es-419"/>
        </a:p>
      </dgm:t>
    </dgm:pt>
    <dgm:pt modelId="{430ADF8E-B4F8-492D-8886-87CF3D7DB4DB}">
      <dgm:prSet phldrT="[Texto]"/>
      <dgm:spPr/>
      <dgm:t>
        <a:bodyPr/>
        <a:lstStyle/>
        <a:p>
          <a:r>
            <a:rPr lang="es-419"/>
            <a:t>Double</a:t>
          </a:r>
        </a:p>
      </dgm:t>
    </dgm:pt>
    <dgm:pt modelId="{657C9976-6CA7-4F34-BEE2-B6E807D3570B}" type="parTrans" cxnId="{9CC8FA69-C4A8-4799-9E86-196D81F239E5}">
      <dgm:prSet/>
      <dgm:spPr/>
      <dgm:t>
        <a:bodyPr/>
        <a:lstStyle/>
        <a:p>
          <a:endParaRPr lang="es-419"/>
        </a:p>
      </dgm:t>
    </dgm:pt>
    <dgm:pt modelId="{FE35F6B4-E6DC-417E-8D94-56F55D724947}" type="sibTrans" cxnId="{9CC8FA69-C4A8-4799-9E86-196D81F239E5}">
      <dgm:prSet/>
      <dgm:spPr/>
      <dgm:t>
        <a:bodyPr/>
        <a:lstStyle/>
        <a:p>
          <a:endParaRPr lang="es-419"/>
        </a:p>
      </dgm:t>
    </dgm:pt>
    <dgm:pt modelId="{329C5B52-6822-4D22-8354-1FC8B4C7ECBE}">
      <dgm:prSet phldrT="[Texto]"/>
      <dgm:spPr/>
      <dgm:t>
        <a:bodyPr/>
        <a:lstStyle/>
        <a:p>
          <a:r>
            <a:rPr lang="es-419"/>
            <a:t>LÓGICOS</a:t>
          </a:r>
        </a:p>
      </dgm:t>
    </dgm:pt>
    <dgm:pt modelId="{23C035BF-04C0-4407-A7C9-CE5B5973D04A}" type="parTrans" cxnId="{9A39EA5F-3493-4876-BC50-DFF4AB314247}">
      <dgm:prSet/>
      <dgm:spPr/>
      <dgm:t>
        <a:bodyPr/>
        <a:lstStyle/>
        <a:p>
          <a:endParaRPr lang="es-419"/>
        </a:p>
      </dgm:t>
    </dgm:pt>
    <dgm:pt modelId="{2784B927-08EC-4DF9-8A2C-9775D7914D53}" type="sibTrans" cxnId="{9A39EA5F-3493-4876-BC50-DFF4AB314247}">
      <dgm:prSet/>
      <dgm:spPr/>
      <dgm:t>
        <a:bodyPr/>
        <a:lstStyle/>
        <a:p>
          <a:endParaRPr lang="es-419"/>
        </a:p>
      </dgm:t>
    </dgm:pt>
    <dgm:pt modelId="{456F583D-5F88-4E8C-8CB2-C5952271CFB6}">
      <dgm:prSet phldrT="[Texto]"/>
      <dgm:spPr/>
      <dgm:t>
        <a:bodyPr/>
        <a:lstStyle/>
        <a:p>
          <a:r>
            <a:rPr lang="es-419"/>
            <a:t>Boolean</a:t>
          </a:r>
        </a:p>
      </dgm:t>
    </dgm:pt>
    <dgm:pt modelId="{51A4D271-15D3-4624-9A01-26E2A7377FA2}" type="parTrans" cxnId="{3BB90420-A242-4A42-BB85-CA16F3B0728C}">
      <dgm:prSet/>
      <dgm:spPr/>
      <dgm:t>
        <a:bodyPr/>
        <a:lstStyle/>
        <a:p>
          <a:endParaRPr lang="es-419"/>
        </a:p>
      </dgm:t>
    </dgm:pt>
    <dgm:pt modelId="{0EF8EA93-C503-410F-B381-364BA1D8E301}" type="sibTrans" cxnId="{3BB90420-A242-4A42-BB85-CA16F3B0728C}">
      <dgm:prSet/>
      <dgm:spPr/>
      <dgm:t>
        <a:bodyPr/>
        <a:lstStyle/>
        <a:p>
          <a:endParaRPr lang="es-419"/>
        </a:p>
      </dgm:t>
    </dgm:pt>
    <dgm:pt modelId="{425ED034-B22F-43C7-ADB1-1F67F9E73E15}">
      <dgm:prSet phldrT="[Texto]"/>
      <dgm:spPr/>
      <dgm:t>
        <a:bodyPr/>
        <a:lstStyle/>
        <a:p>
          <a:r>
            <a:rPr lang="es-419"/>
            <a:t>CARÁCTER</a:t>
          </a:r>
        </a:p>
      </dgm:t>
    </dgm:pt>
    <dgm:pt modelId="{302B5EF7-C574-43B3-9CCC-5B3887438B16}" type="parTrans" cxnId="{E2BC30A6-1B40-4689-9C6C-C742C9FC3F82}">
      <dgm:prSet/>
      <dgm:spPr/>
      <dgm:t>
        <a:bodyPr/>
        <a:lstStyle/>
        <a:p>
          <a:endParaRPr lang="es-419"/>
        </a:p>
      </dgm:t>
    </dgm:pt>
    <dgm:pt modelId="{525A4C4D-6FB7-4F70-9597-798B32572045}" type="sibTrans" cxnId="{E2BC30A6-1B40-4689-9C6C-C742C9FC3F82}">
      <dgm:prSet/>
      <dgm:spPr/>
      <dgm:t>
        <a:bodyPr/>
        <a:lstStyle/>
        <a:p>
          <a:endParaRPr lang="es-419"/>
        </a:p>
      </dgm:t>
    </dgm:pt>
    <dgm:pt modelId="{8E113598-5F1D-48EA-B324-DD40D6A69AE5}">
      <dgm:prSet phldrT="[Texto]"/>
      <dgm:spPr/>
      <dgm:t>
        <a:bodyPr/>
        <a:lstStyle/>
        <a:p>
          <a:r>
            <a:rPr lang="es-419"/>
            <a:t>Char / String</a:t>
          </a:r>
        </a:p>
      </dgm:t>
    </dgm:pt>
    <dgm:pt modelId="{8CB59D96-623C-4C14-8266-AF76A72A1D3D}" type="parTrans" cxnId="{13BF8311-8EB9-4BB9-A995-4511D6DDE0C7}">
      <dgm:prSet/>
      <dgm:spPr/>
      <dgm:t>
        <a:bodyPr/>
        <a:lstStyle/>
        <a:p>
          <a:endParaRPr lang="es-419"/>
        </a:p>
      </dgm:t>
    </dgm:pt>
    <dgm:pt modelId="{842F133E-DF47-42AC-A984-54892EBC2220}" type="sibTrans" cxnId="{13BF8311-8EB9-4BB9-A995-4511D6DDE0C7}">
      <dgm:prSet/>
      <dgm:spPr/>
      <dgm:t>
        <a:bodyPr/>
        <a:lstStyle/>
        <a:p>
          <a:endParaRPr lang="es-419"/>
        </a:p>
      </dgm:t>
    </dgm:pt>
    <dgm:pt modelId="{8A8B3B0A-9EF2-4149-AB61-0F0A3E59F456}">
      <dgm:prSet phldrT="[Texto]"/>
      <dgm:spPr/>
      <dgm:t>
        <a:bodyPr/>
        <a:lstStyle/>
        <a:p>
          <a:r>
            <a:rPr lang="es-419"/>
            <a:t>COMPUESTOS</a:t>
          </a:r>
        </a:p>
      </dgm:t>
    </dgm:pt>
    <dgm:pt modelId="{F7EA86DF-F956-4F76-B9FB-6EC8AF12B9BB}" type="parTrans" cxnId="{FB61C92E-EDBB-42CD-8E67-DA59FCA14196}">
      <dgm:prSet/>
      <dgm:spPr/>
    </dgm:pt>
    <dgm:pt modelId="{A0E6F513-E2B5-4642-B3F4-8BFFBDFB75C9}" type="sibTrans" cxnId="{FB61C92E-EDBB-42CD-8E67-DA59FCA14196}">
      <dgm:prSet/>
      <dgm:spPr/>
    </dgm:pt>
    <dgm:pt modelId="{A378DF4B-4E42-40D1-9D30-080208000A8D}">
      <dgm:prSet phldrT="[Texto]"/>
      <dgm:spPr/>
      <dgm:t>
        <a:bodyPr/>
        <a:lstStyle/>
        <a:p>
          <a:r>
            <a:rPr lang="es-419"/>
            <a:t>Array</a:t>
          </a:r>
        </a:p>
      </dgm:t>
    </dgm:pt>
    <dgm:pt modelId="{482A6CDA-00E1-4D52-9B15-3BCD49107B58}" type="parTrans" cxnId="{82E0E74B-4C2E-4454-9CB7-86BE1A34C43D}">
      <dgm:prSet/>
      <dgm:spPr/>
    </dgm:pt>
    <dgm:pt modelId="{24847E5C-58C2-4947-89E2-45D326473060}" type="sibTrans" cxnId="{82E0E74B-4C2E-4454-9CB7-86BE1A34C43D}">
      <dgm:prSet/>
      <dgm:spPr/>
    </dgm:pt>
    <dgm:pt modelId="{92D333D5-B548-4E6C-B823-5D9C3EC41939}">
      <dgm:prSet phldrT="[Texto]"/>
      <dgm:spPr/>
      <dgm:t>
        <a:bodyPr/>
        <a:lstStyle/>
        <a:p>
          <a:r>
            <a:rPr lang="es-419"/>
            <a:t>Object</a:t>
          </a:r>
        </a:p>
      </dgm:t>
    </dgm:pt>
    <dgm:pt modelId="{80AFFC0D-7CC3-4F1F-8415-47ABAD48563D}" type="parTrans" cxnId="{35754680-E038-4D6A-8DA9-E80AB3E128E6}">
      <dgm:prSet/>
      <dgm:spPr/>
    </dgm:pt>
    <dgm:pt modelId="{B116015D-15FA-4859-8EEB-3CF91DD599DC}" type="sibTrans" cxnId="{35754680-E038-4D6A-8DA9-E80AB3E128E6}">
      <dgm:prSet/>
      <dgm:spPr/>
    </dgm:pt>
    <dgm:pt modelId="{BF800F65-3B9C-4528-A331-FB6EAA7F9763}">
      <dgm:prSet phldrT="[Texto]"/>
      <dgm:spPr/>
      <dgm:t>
        <a:bodyPr/>
        <a:lstStyle/>
        <a:p>
          <a:r>
            <a:rPr lang="es-419"/>
            <a:t>ESPECIAL</a:t>
          </a:r>
        </a:p>
      </dgm:t>
    </dgm:pt>
    <dgm:pt modelId="{33A4D8F6-2DB8-4673-8BE1-95E5539B43DC}" type="parTrans" cxnId="{E060D110-DE58-4270-80E7-0AAFC9780918}">
      <dgm:prSet/>
      <dgm:spPr/>
    </dgm:pt>
    <dgm:pt modelId="{803144FE-D92A-4031-8E46-397190842CF8}" type="sibTrans" cxnId="{E060D110-DE58-4270-80E7-0AAFC9780918}">
      <dgm:prSet/>
      <dgm:spPr/>
    </dgm:pt>
    <dgm:pt modelId="{6B494A47-4687-47C1-9F1A-F73CBE243785}">
      <dgm:prSet phldrT="[Texto]"/>
      <dgm:spPr/>
      <dgm:t>
        <a:bodyPr/>
        <a:lstStyle/>
        <a:p>
          <a:r>
            <a:rPr lang="es-419"/>
            <a:t>Resource</a:t>
          </a:r>
        </a:p>
      </dgm:t>
    </dgm:pt>
    <dgm:pt modelId="{9103BC12-75E6-4B9F-9717-57E963CC5443}" type="parTrans" cxnId="{7AE1DC01-45CB-416D-B34C-B2676168069B}">
      <dgm:prSet/>
      <dgm:spPr/>
    </dgm:pt>
    <dgm:pt modelId="{8D469E5E-AECD-40AF-8FEE-152CC52CCEA0}" type="sibTrans" cxnId="{7AE1DC01-45CB-416D-B34C-B2676168069B}">
      <dgm:prSet/>
      <dgm:spPr/>
    </dgm:pt>
    <dgm:pt modelId="{D5D50C08-2C60-4B1D-A4A7-95C03316015D}">
      <dgm:prSet phldrT="[Texto]"/>
      <dgm:spPr/>
      <dgm:t>
        <a:bodyPr/>
        <a:lstStyle/>
        <a:p>
          <a:r>
            <a:rPr lang="es-419"/>
            <a:t>NULL</a:t>
          </a:r>
        </a:p>
      </dgm:t>
    </dgm:pt>
    <dgm:pt modelId="{B2CC6703-0305-4C02-BB92-DB9E10753128}" type="parTrans" cxnId="{7847B728-4183-4730-B24C-EA68C48716FD}">
      <dgm:prSet/>
      <dgm:spPr/>
    </dgm:pt>
    <dgm:pt modelId="{F0B666A5-ECC5-4A2C-8B8D-81D26FC4720C}" type="sibTrans" cxnId="{7847B728-4183-4730-B24C-EA68C48716FD}">
      <dgm:prSet/>
      <dgm:spPr/>
    </dgm:pt>
    <dgm:pt modelId="{0900DEA3-DF57-4E58-9014-7D8C8B774B32}" type="pres">
      <dgm:prSet presAssocID="{B2A6F237-F4F9-4B06-8DAB-3B276FC12C3A}" presName="theList" presStyleCnt="0">
        <dgm:presLayoutVars>
          <dgm:dir/>
          <dgm:animLvl val="lvl"/>
          <dgm:resizeHandles val="exact"/>
        </dgm:presLayoutVars>
      </dgm:prSet>
      <dgm:spPr/>
    </dgm:pt>
    <dgm:pt modelId="{2F0B424D-EBA1-40DA-BE20-D3D7A5C7AB33}" type="pres">
      <dgm:prSet presAssocID="{92D02087-5565-45B0-B7F7-C1C6F83CA33D}" presName="compNode" presStyleCnt="0"/>
      <dgm:spPr/>
    </dgm:pt>
    <dgm:pt modelId="{36823AF8-2FEE-4A30-96FC-6DAD207A0E6E}" type="pres">
      <dgm:prSet presAssocID="{92D02087-5565-45B0-B7F7-C1C6F83CA33D}" presName="aNode" presStyleLbl="bgShp" presStyleIdx="0" presStyleCnt="6"/>
      <dgm:spPr/>
    </dgm:pt>
    <dgm:pt modelId="{C681F310-C985-43CF-BC1B-0ECFF0F03A5B}" type="pres">
      <dgm:prSet presAssocID="{92D02087-5565-45B0-B7F7-C1C6F83CA33D}" presName="textNode" presStyleLbl="bgShp" presStyleIdx="0" presStyleCnt="6"/>
      <dgm:spPr/>
    </dgm:pt>
    <dgm:pt modelId="{98C76843-9D9F-4DDB-AE78-7F3CC3FB3A57}" type="pres">
      <dgm:prSet presAssocID="{92D02087-5565-45B0-B7F7-C1C6F83CA33D}" presName="compChildNode" presStyleCnt="0"/>
      <dgm:spPr/>
    </dgm:pt>
    <dgm:pt modelId="{FFCCECD3-27EC-468A-84D4-AA62D69624E2}" type="pres">
      <dgm:prSet presAssocID="{92D02087-5565-45B0-B7F7-C1C6F83CA33D}" presName="theInnerList" presStyleCnt="0"/>
      <dgm:spPr/>
    </dgm:pt>
    <dgm:pt modelId="{2233AC66-40DE-4089-8418-1AA8F758DAED}" type="pres">
      <dgm:prSet presAssocID="{3C0028E7-FE0A-49BB-A378-2ECDA343130F}" presName="childNode" presStyleLbl="node1" presStyleIdx="0" presStyleCnt="12">
        <dgm:presLayoutVars>
          <dgm:bulletEnabled val="1"/>
        </dgm:presLayoutVars>
      </dgm:prSet>
      <dgm:spPr/>
    </dgm:pt>
    <dgm:pt modelId="{D72E839B-F8B4-4FF0-B36B-E8D4CF3C4DE9}" type="pres">
      <dgm:prSet presAssocID="{3C0028E7-FE0A-49BB-A378-2ECDA343130F}" presName="aSpace2" presStyleCnt="0"/>
      <dgm:spPr/>
    </dgm:pt>
    <dgm:pt modelId="{2F5284E5-B864-406E-AEAA-DF1ECCD4A705}" type="pres">
      <dgm:prSet presAssocID="{3A3812E3-493B-4B3C-845D-A4F1C45F32C7}" presName="childNode" presStyleLbl="node1" presStyleIdx="1" presStyleCnt="12">
        <dgm:presLayoutVars>
          <dgm:bulletEnabled val="1"/>
        </dgm:presLayoutVars>
      </dgm:prSet>
      <dgm:spPr/>
    </dgm:pt>
    <dgm:pt modelId="{22E24F57-FF8E-4563-ABF8-41D4B6C7253B}" type="pres">
      <dgm:prSet presAssocID="{3A3812E3-493B-4B3C-845D-A4F1C45F32C7}" presName="aSpace2" presStyleCnt="0"/>
      <dgm:spPr/>
    </dgm:pt>
    <dgm:pt modelId="{747C2F64-EADD-40B3-9BD3-8C1C9970C0FD}" type="pres">
      <dgm:prSet presAssocID="{E9335F93-9A2C-4905-9E97-97F24A800914}" presName="childNode" presStyleLbl="node1" presStyleIdx="2" presStyleCnt="12">
        <dgm:presLayoutVars>
          <dgm:bulletEnabled val="1"/>
        </dgm:presLayoutVars>
      </dgm:prSet>
      <dgm:spPr/>
    </dgm:pt>
    <dgm:pt modelId="{435CC9A6-BC67-4929-8FBE-C9A5891AE65D}" type="pres">
      <dgm:prSet presAssocID="{E9335F93-9A2C-4905-9E97-97F24A800914}" presName="aSpace2" presStyleCnt="0"/>
      <dgm:spPr/>
    </dgm:pt>
    <dgm:pt modelId="{9239C23B-5E85-4144-8A2D-C360B05B6ABC}" type="pres">
      <dgm:prSet presAssocID="{EFE7DC44-8180-4620-84E8-A3B2D3368CFF}" presName="childNode" presStyleLbl="node1" presStyleIdx="3" presStyleCnt="12">
        <dgm:presLayoutVars>
          <dgm:bulletEnabled val="1"/>
        </dgm:presLayoutVars>
      </dgm:prSet>
      <dgm:spPr/>
    </dgm:pt>
    <dgm:pt modelId="{6F16D65E-E33E-4B62-8DF7-4CE6FA037AEB}" type="pres">
      <dgm:prSet presAssocID="{92D02087-5565-45B0-B7F7-C1C6F83CA33D}" presName="aSpace" presStyleCnt="0"/>
      <dgm:spPr/>
    </dgm:pt>
    <dgm:pt modelId="{DC8B3D47-D9A1-44DE-8381-A71A824802BB}" type="pres">
      <dgm:prSet presAssocID="{605DF0C2-0C15-4BDB-84C1-7E21138E3116}" presName="compNode" presStyleCnt="0"/>
      <dgm:spPr/>
    </dgm:pt>
    <dgm:pt modelId="{234F23E2-6AD3-4995-920E-082BB68AC264}" type="pres">
      <dgm:prSet presAssocID="{605DF0C2-0C15-4BDB-84C1-7E21138E3116}" presName="aNode" presStyleLbl="bgShp" presStyleIdx="1" presStyleCnt="6"/>
      <dgm:spPr/>
    </dgm:pt>
    <dgm:pt modelId="{60FEE248-45C8-49B0-8163-0BF53E9E955E}" type="pres">
      <dgm:prSet presAssocID="{605DF0C2-0C15-4BDB-84C1-7E21138E3116}" presName="textNode" presStyleLbl="bgShp" presStyleIdx="1" presStyleCnt="6"/>
      <dgm:spPr/>
    </dgm:pt>
    <dgm:pt modelId="{94AE25E6-C986-4397-9FF2-F158E25669D6}" type="pres">
      <dgm:prSet presAssocID="{605DF0C2-0C15-4BDB-84C1-7E21138E3116}" presName="compChildNode" presStyleCnt="0"/>
      <dgm:spPr/>
    </dgm:pt>
    <dgm:pt modelId="{E756A3DC-AD3F-4F51-B973-FE2E383DB37B}" type="pres">
      <dgm:prSet presAssocID="{605DF0C2-0C15-4BDB-84C1-7E21138E3116}" presName="theInnerList" presStyleCnt="0"/>
      <dgm:spPr/>
    </dgm:pt>
    <dgm:pt modelId="{6A55080B-7EFB-4880-9CCC-B3E409A994AF}" type="pres">
      <dgm:prSet presAssocID="{1BF1ECA4-11B5-4497-815B-95A872D4EC66}" presName="childNode" presStyleLbl="node1" presStyleIdx="4" presStyleCnt="12">
        <dgm:presLayoutVars>
          <dgm:bulletEnabled val="1"/>
        </dgm:presLayoutVars>
      </dgm:prSet>
      <dgm:spPr/>
    </dgm:pt>
    <dgm:pt modelId="{C7855586-FE1E-4799-80AF-8A224F34440E}" type="pres">
      <dgm:prSet presAssocID="{1BF1ECA4-11B5-4497-815B-95A872D4EC66}" presName="aSpace2" presStyleCnt="0"/>
      <dgm:spPr/>
    </dgm:pt>
    <dgm:pt modelId="{A70365CB-0EFA-4221-844D-80FAC9DF4138}" type="pres">
      <dgm:prSet presAssocID="{430ADF8E-B4F8-492D-8886-87CF3D7DB4DB}" presName="childNode" presStyleLbl="node1" presStyleIdx="5" presStyleCnt="12">
        <dgm:presLayoutVars>
          <dgm:bulletEnabled val="1"/>
        </dgm:presLayoutVars>
      </dgm:prSet>
      <dgm:spPr/>
    </dgm:pt>
    <dgm:pt modelId="{1BE6E1A8-74FA-462E-AAAE-686AFD2FB360}" type="pres">
      <dgm:prSet presAssocID="{605DF0C2-0C15-4BDB-84C1-7E21138E3116}" presName="aSpace" presStyleCnt="0"/>
      <dgm:spPr/>
    </dgm:pt>
    <dgm:pt modelId="{956F908E-D6D5-43D2-A0DD-F3F7ABAC207A}" type="pres">
      <dgm:prSet presAssocID="{329C5B52-6822-4D22-8354-1FC8B4C7ECBE}" presName="compNode" presStyleCnt="0"/>
      <dgm:spPr/>
    </dgm:pt>
    <dgm:pt modelId="{F7235A08-D30C-4943-AA77-38886299C9B8}" type="pres">
      <dgm:prSet presAssocID="{329C5B52-6822-4D22-8354-1FC8B4C7ECBE}" presName="aNode" presStyleLbl="bgShp" presStyleIdx="2" presStyleCnt="6"/>
      <dgm:spPr/>
    </dgm:pt>
    <dgm:pt modelId="{C0651EAB-438A-409F-8EEC-73D9C993BFF4}" type="pres">
      <dgm:prSet presAssocID="{329C5B52-6822-4D22-8354-1FC8B4C7ECBE}" presName="textNode" presStyleLbl="bgShp" presStyleIdx="2" presStyleCnt="6"/>
      <dgm:spPr/>
    </dgm:pt>
    <dgm:pt modelId="{1D26BF8E-8930-4FB3-B4BB-C546DC92E4D9}" type="pres">
      <dgm:prSet presAssocID="{329C5B52-6822-4D22-8354-1FC8B4C7ECBE}" presName="compChildNode" presStyleCnt="0"/>
      <dgm:spPr/>
    </dgm:pt>
    <dgm:pt modelId="{AAE5ECAB-9DAF-43C3-9749-F8E8068EE55F}" type="pres">
      <dgm:prSet presAssocID="{329C5B52-6822-4D22-8354-1FC8B4C7ECBE}" presName="theInnerList" presStyleCnt="0"/>
      <dgm:spPr/>
    </dgm:pt>
    <dgm:pt modelId="{7BB65958-D7AA-461A-91BB-1EF14DA237E7}" type="pres">
      <dgm:prSet presAssocID="{456F583D-5F88-4E8C-8CB2-C5952271CFB6}" presName="childNode" presStyleLbl="node1" presStyleIdx="6" presStyleCnt="12">
        <dgm:presLayoutVars>
          <dgm:bulletEnabled val="1"/>
        </dgm:presLayoutVars>
      </dgm:prSet>
      <dgm:spPr/>
    </dgm:pt>
    <dgm:pt modelId="{FFA3BC83-2898-43E6-A19B-061C9BCE8087}" type="pres">
      <dgm:prSet presAssocID="{329C5B52-6822-4D22-8354-1FC8B4C7ECBE}" presName="aSpace" presStyleCnt="0"/>
      <dgm:spPr/>
    </dgm:pt>
    <dgm:pt modelId="{C77EA235-CD72-4A1A-A63A-5AD355D716C3}" type="pres">
      <dgm:prSet presAssocID="{425ED034-B22F-43C7-ADB1-1F67F9E73E15}" presName="compNode" presStyleCnt="0"/>
      <dgm:spPr/>
    </dgm:pt>
    <dgm:pt modelId="{D41BA580-98AF-4BA8-8420-DD3F25B66A2D}" type="pres">
      <dgm:prSet presAssocID="{425ED034-B22F-43C7-ADB1-1F67F9E73E15}" presName="aNode" presStyleLbl="bgShp" presStyleIdx="3" presStyleCnt="6"/>
      <dgm:spPr/>
    </dgm:pt>
    <dgm:pt modelId="{AFEA4184-5BE2-49B2-A658-68AD5D93EC13}" type="pres">
      <dgm:prSet presAssocID="{425ED034-B22F-43C7-ADB1-1F67F9E73E15}" presName="textNode" presStyleLbl="bgShp" presStyleIdx="3" presStyleCnt="6"/>
      <dgm:spPr/>
    </dgm:pt>
    <dgm:pt modelId="{282C8563-9977-42E8-804F-AAFC7EBA54D5}" type="pres">
      <dgm:prSet presAssocID="{425ED034-B22F-43C7-ADB1-1F67F9E73E15}" presName="compChildNode" presStyleCnt="0"/>
      <dgm:spPr/>
    </dgm:pt>
    <dgm:pt modelId="{9B0C0E21-E30A-4CA0-B81D-25DC4365BDDA}" type="pres">
      <dgm:prSet presAssocID="{425ED034-B22F-43C7-ADB1-1F67F9E73E15}" presName="theInnerList" presStyleCnt="0"/>
      <dgm:spPr/>
    </dgm:pt>
    <dgm:pt modelId="{CAC67F3D-ACA4-4E0B-8339-B3E587D2FFBA}" type="pres">
      <dgm:prSet presAssocID="{8E113598-5F1D-48EA-B324-DD40D6A69AE5}" presName="childNode" presStyleLbl="node1" presStyleIdx="7" presStyleCnt="12">
        <dgm:presLayoutVars>
          <dgm:bulletEnabled val="1"/>
        </dgm:presLayoutVars>
      </dgm:prSet>
      <dgm:spPr/>
    </dgm:pt>
    <dgm:pt modelId="{FEB3F4D6-7277-4CE3-9B3D-D9DF18E4A5CB}" type="pres">
      <dgm:prSet presAssocID="{425ED034-B22F-43C7-ADB1-1F67F9E73E15}" presName="aSpace" presStyleCnt="0"/>
      <dgm:spPr/>
    </dgm:pt>
    <dgm:pt modelId="{024FA34B-FDF5-4072-9CFA-F80B18D64C59}" type="pres">
      <dgm:prSet presAssocID="{8A8B3B0A-9EF2-4149-AB61-0F0A3E59F456}" presName="compNode" presStyleCnt="0"/>
      <dgm:spPr/>
    </dgm:pt>
    <dgm:pt modelId="{36596A67-15A2-408E-A3DD-8F9FD52699B7}" type="pres">
      <dgm:prSet presAssocID="{8A8B3B0A-9EF2-4149-AB61-0F0A3E59F456}" presName="aNode" presStyleLbl="bgShp" presStyleIdx="4" presStyleCnt="6"/>
      <dgm:spPr/>
    </dgm:pt>
    <dgm:pt modelId="{2A3FB57F-A4DE-4E18-9F41-6DFCFF7736F0}" type="pres">
      <dgm:prSet presAssocID="{8A8B3B0A-9EF2-4149-AB61-0F0A3E59F456}" presName="textNode" presStyleLbl="bgShp" presStyleIdx="4" presStyleCnt="6"/>
      <dgm:spPr/>
    </dgm:pt>
    <dgm:pt modelId="{5E3A6285-FFF7-42F5-8A97-B02F9B677389}" type="pres">
      <dgm:prSet presAssocID="{8A8B3B0A-9EF2-4149-AB61-0F0A3E59F456}" presName="compChildNode" presStyleCnt="0"/>
      <dgm:spPr/>
    </dgm:pt>
    <dgm:pt modelId="{7B752F5D-CBFD-4050-A8B3-68CDD80EE11D}" type="pres">
      <dgm:prSet presAssocID="{8A8B3B0A-9EF2-4149-AB61-0F0A3E59F456}" presName="theInnerList" presStyleCnt="0"/>
      <dgm:spPr/>
    </dgm:pt>
    <dgm:pt modelId="{AD361D31-704D-49FE-82A2-39B7FB7CF3B9}" type="pres">
      <dgm:prSet presAssocID="{A378DF4B-4E42-40D1-9D30-080208000A8D}" presName="childNode" presStyleLbl="node1" presStyleIdx="8" presStyleCnt="12">
        <dgm:presLayoutVars>
          <dgm:bulletEnabled val="1"/>
        </dgm:presLayoutVars>
      </dgm:prSet>
      <dgm:spPr/>
    </dgm:pt>
    <dgm:pt modelId="{20437197-2D35-4FEB-8F47-9A8570FF468B}" type="pres">
      <dgm:prSet presAssocID="{A378DF4B-4E42-40D1-9D30-080208000A8D}" presName="aSpace2" presStyleCnt="0"/>
      <dgm:spPr/>
    </dgm:pt>
    <dgm:pt modelId="{F7457EBC-531C-4530-A0FE-2FD0F3AB56D6}" type="pres">
      <dgm:prSet presAssocID="{92D333D5-B548-4E6C-B823-5D9C3EC41939}" presName="childNode" presStyleLbl="node1" presStyleIdx="9" presStyleCnt="12">
        <dgm:presLayoutVars>
          <dgm:bulletEnabled val="1"/>
        </dgm:presLayoutVars>
      </dgm:prSet>
      <dgm:spPr/>
    </dgm:pt>
    <dgm:pt modelId="{0B9105DE-406F-44B0-8A21-2B5F6DB6C419}" type="pres">
      <dgm:prSet presAssocID="{8A8B3B0A-9EF2-4149-AB61-0F0A3E59F456}" presName="aSpace" presStyleCnt="0"/>
      <dgm:spPr/>
    </dgm:pt>
    <dgm:pt modelId="{21C0B14E-4F31-4A1C-8E58-FEF075F9C12B}" type="pres">
      <dgm:prSet presAssocID="{BF800F65-3B9C-4528-A331-FB6EAA7F9763}" presName="compNode" presStyleCnt="0"/>
      <dgm:spPr/>
    </dgm:pt>
    <dgm:pt modelId="{9C522080-2892-40FC-93FF-9B1A8E0ADFED}" type="pres">
      <dgm:prSet presAssocID="{BF800F65-3B9C-4528-A331-FB6EAA7F9763}" presName="aNode" presStyleLbl="bgShp" presStyleIdx="5" presStyleCnt="6"/>
      <dgm:spPr/>
    </dgm:pt>
    <dgm:pt modelId="{3A9ADB35-4E46-4031-B05E-5BFC20921D04}" type="pres">
      <dgm:prSet presAssocID="{BF800F65-3B9C-4528-A331-FB6EAA7F9763}" presName="textNode" presStyleLbl="bgShp" presStyleIdx="5" presStyleCnt="6"/>
      <dgm:spPr/>
    </dgm:pt>
    <dgm:pt modelId="{4604F28C-8DBB-4B04-BA88-23A2B8FC1CE4}" type="pres">
      <dgm:prSet presAssocID="{BF800F65-3B9C-4528-A331-FB6EAA7F9763}" presName="compChildNode" presStyleCnt="0"/>
      <dgm:spPr/>
    </dgm:pt>
    <dgm:pt modelId="{12BD8C1C-40B3-49D5-87C3-B7F6185943A5}" type="pres">
      <dgm:prSet presAssocID="{BF800F65-3B9C-4528-A331-FB6EAA7F9763}" presName="theInnerList" presStyleCnt="0"/>
      <dgm:spPr/>
    </dgm:pt>
    <dgm:pt modelId="{C1CBB5A0-3A89-4941-B15A-933B6B196CCD}" type="pres">
      <dgm:prSet presAssocID="{6B494A47-4687-47C1-9F1A-F73CBE243785}" presName="childNode" presStyleLbl="node1" presStyleIdx="10" presStyleCnt="12">
        <dgm:presLayoutVars>
          <dgm:bulletEnabled val="1"/>
        </dgm:presLayoutVars>
      </dgm:prSet>
      <dgm:spPr/>
    </dgm:pt>
    <dgm:pt modelId="{6338ED64-C7B3-419D-B8DC-A0676C392813}" type="pres">
      <dgm:prSet presAssocID="{6B494A47-4687-47C1-9F1A-F73CBE243785}" presName="aSpace2" presStyleCnt="0"/>
      <dgm:spPr/>
    </dgm:pt>
    <dgm:pt modelId="{089FE6F2-4514-4906-8C3E-6B4158DF2C3E}" type="pres">
      <dgm:prSet presAssocID="{D5D50C08-2C60-4B1D-A4A7-95C03316015D}" presName="childNode" presStyleLbl="node1" presStyleIdx="11" presStyleCnt="12">
        <dgm:presLayoutVars>
          <dgm:bulletEnabled val="1"/>
        </dgm:presLayoutVars>
      </dgm:prSet>
      <dgm:spPr/>
    </dgm:pt>
  </dgm:ptLst>
  <dgm:cxnLst>
    <dgm:cxn modelId="{7AE1DC01-45CB-416D-B34C-B2676168069B}" srcId="{BF800F65-3B9C-4528-A331-FB6EAA7F9763}" destId="{6B494A47-4687-47C1-9F1A-F73CBE243785}" srcOrd="0" destOrd="0" parTransId="{9103BC12-75E6-4B9F-9717-57E963CC5443}" sibTransId="{8D469E5E-AECD-40AF-8FEE-152CC52CCEA0}"/>
    <dgm:cxn modelId="{0C779602-A4C6-4783-9716-B7D295547D2F}" srcId="{92D02087-5565-45B0-B7F7-C1C6F83CA33D}" destId="{3A3812E3-493B-4B3C-845D-A4F1C45F32C7}" srcOrd="1" destOrd="0" parTransId="{B276F374-EF3A-4563-B888-065D5CE01B11}" sibTransId="{4EED779B-40B2-4B0E-9E54-5D125F93EBE8}"/>
    <dgm:cxn modelId="{45354303-19DA-4119-B69A-BE96DBAF404F}" srcId="{92D02087-5565-45B0-B7F7-C1C6F83CA33D}" destId="{E9335F93-9A2C-4905-9E97-97F24A800914}" srcOrd="2" destOrd="0" parTransId="{469B7518-7475-4C3D-A551-7FD071BF8E8E}" sibTransId="{55E353F3-EFF6-427E-BB2C-46A83A8FCAE2}"/>
    <dgm:cxn modelId="{AD7AA303-DF8C-4D69-B193-AEFA466D20FF}" type="presOf" srcId="{92D02087-5565-45B0-B7F7-C1C6F83CA33D}" destId="{36823AF8-2FEE-4A30-96FC-6DAD207A0E6E}" srcOrd="0" destOrd="0" presId="urn:microsoft.com/office/officeart/2005/8/layout/lProcess2"/>
    <dgm:cxn modelId="{65CE1D0A-3410-47D6-B7A1-6BE84DD479B4}" type="presOf" srcId="{8A8B3B0A-9EF2-4149-AB61-0F0A3E59F456}" destId="{2A3FB57F-A4DE-4E18-9F41-6DFCFF7736F0}" srcOrd="1" destOrd="0" presId="urn:microsoft.com/office/officeart/2005/8/layout/lProcess2"/>
    <dgm:cxn modelId="{E060D110-DE58-4270-80E7-0AAFC9780918}" srcId="{B2A6F237-F4F9-4B06-8DAB-3B276FC12C3A}" destId="{BF800F65-3B9C-4528-A331-FB6EAA7F9763}" srcOrd="5" destOrd="0" parTransId="{33A4D8F6-2DB8-4673-8BE1-95E5539B43DC}" sibTransId="{803144FE-D92A-4031-8E46-397190842CF8}"/>
    <dgm:cxn modelId="{13BF8311-8EB9-4BB9-A995-4511D6DDE0C7}" srcId="{425ED034-B22F-43C7-ADB1-1F67F9E73E15}" destId="{8E113598-5F1D-48EA-B324-DD40D6A69AE5}" srcOrd="0" destOrd="0" parTransId="{8CB59D96-623C-4C14-8266-AF76A72A1D3D}" sibTransId="{842F133E-DF47-42AC-A984-54892EBC2220}"/>
    <dgm:cxn modelId="{CDB09018-BA39-4C89-BBE2-A90D0A4D1950}" type="presOf" srcId="{BF800F65-3B9C-4528-A331-FB6EAA7F9763}" destId="{9C522080-2892-40FC-93FF-9B1A8E0ADFED}" srcOrd="0" destOrd="0" presId="urn:microsoft.com/office/officeart/2005/8/layout/lProcess2"/>
    <dgm:cxn modelId="{5D675B1B-9B2B-4A5E-89D6-4080020A0808}" type="presOf" srcId="{456F583D-5F88-4E8C-8CB2-C5952271CFB6}" destId="{7BB65958-D7AA-461A-91BB-1EF14DA237E7}" srcOrd="0" destOrd="0" presId="urn:microsoft.com/office/officeart/2005/8/layout/lProcess2"/>
    <dgm:cxn modelId="{5919FF1D-3F31-47BD-90ED-ED933FB9997F}" srcId="{B2A6F237-F4F9-4B06-8DAB-3B276FC12C3A}" destId="{92D02087-5565-45B0-B7F7-C1C6F83CA33D}" srcOrd="0" destOrd="0" parTransId="{F922DD80-1F44-46E9-8A53-CF4DE87E56D5}" sibTransId="{6775A5E3-8036-424D-B299-BC3C4855AD4C}"/>
    <dgm:cxn modelId="{3BB90420-A242-4A42-BB85-CA16F3B0728C}" srcId="{329C5B52-6822-4D22-8354-1FC8B4C7ECBE}" destId="{456F583D-5F88-4E8C-8CB2-C5952271CFB6}" srcOrd="0" destOrd="0" parTransId="{51A4D271-15D3-4624-9A01-26E2A7377FA2}" sibTransId="{0EF8EA93-C503-410F-B381-364BA1D8E301}"/>
    <dgm:cxn modelId="{27881427-10A7-48FE-99DB-01B27E3E7279}" type="presOf" srcId="{605DF0C2-0C15-4BDB-84C1-7E21138E3116}" destId="{234F23E2-6AD3-4995-920E-082BB68AC264}" srcOrd="0" destOrd="0" presId="urn:microsoft.com/office/officeart/2005/8/layout/lProcess2"/>
    <dgm:cxn modelId="{7847B728-4183-4730-B24C-EA68C48716FD}" srcId="{BF800F65-3B9C-4528-A331-FB6EAA7F9763}" destId="{D5D50C08-2C60-4B1D-A4A7-95C03316015D}" srcOrd="1" destOrd="0" parTransId="{B2CC6703-0305-4C02-BB92-DB9E10753128}" sibTransId="{F0B666A5-ECC5-4A2C-8B8D-81D26FC4720C}"/>
    <dgm:cxn modelId="{F0CCC428-1266-4739-96B3-EAAD5AA281E3}" type="presOf" srcId="{425ED034-B22F-43C7-ADB1-1F67F9E73E15}" destId="{AFEA4184-5BE2-49B2-A658-68AD5D93EC13}" srcOrd="1" destOrd="0" presId="urn:microsoft.com/office/officeart/2005/8/layout/lProcess2"/>
    <dgm:cxn modelId="{6335012D-3ED3-45AB-AC72-09BE1E849CDF}" srcId="{605DF0C2-0C15-4BDB-84C1-7E21138E3116}" destId="{1BF1ECA4-11B5-4497-815B-95A872D4EC66}" srcOrd="0" destOrd="0" parTransId="{3CA4DB8F-2BF9-469B-98C5-9C25AE89443F}" sibTransId="{7F60ED5D-9EE9-47F4-9A7D-063841F06A6C}"/>
    <dgm:cxn modelId="{FB61C92E-EDBB-42CD-8E67-DA59FCA14196}" srcId="{B2A6F237-F4F9-4B06-8DAB-3B276FC12C3A}" destId="{8A8B3B0A-9EF2-4149-AB61-0F0A3E59F456}" srcOrd="4" destOrd="0" parTransId="{F7EA86DF-F956-4F76-B9FB-6EC8AF12B9BB}" sibTransId="{A0E6F513-E2B5-4642-B3F4-8BFFBDFB75C9}"/>
    <dgm:cxn modelId="{E9C3F633-5B99-4BB3-80C2-246C0925C0BD}" type="presOf" srcId="{EFE7DC44-8180-4620-84E8-A3B2D3368CFF}" destId="{9239C23B-5E85-4144-8A2D-C360B05B6ABC}" srcOrd="0" destOrd="0" presId="urn:microsoft.com/office/officeart/2005/8/layout/lProcess2"/>
    <dgm:cxn modelId="{B9821235-CD01-4108-8FA9-05B3F391824A}" type="presOf" srcId="{1BF1ECA4-11B5-4497-815B-95A872D4EC66}" destId="{6A55080B-7EFB-4880-9CCC-B3E409A994AF}" srcOrd="0" destOrd="0" presId="urn:microsoft.com/office/officeart/2005/8/layout/lProcess2"/>
    <dgm:cxn modelId="{EB46473A-3AAB-49EB-AC78-94308A112C60}" srcId="{92D02087-5565-45B0-B7F7-C1C6F83CA33D}" destId="{3C0028E7-FE0A-49BB-A378-2ECDA343130F}" srcOrd="0" destOrd="0" parTransId="{C094F377-08DC-4729-90B3-BE861577F57F}" sibTransId="{56DCC05D-C7CC-4F5C-9C3F-17FC1D41C5E0}"/>
    <dgm:cxn modelId="{E5DC215C-DC86-4247-B459-93476AEBE615}" type="presOf" srcId="{8A8B3B0A-9EF2-4149-AB61-0F0A3E59F456}" destId="{36596A67-15A2-408E-A3DD-8F9FD52699B7}" srcOrd="0" destOrd="0" presId="urn:microsoft.com/office/officeart/2005/8/layout/lProcess2"/>
    <dgm:cxn modelId="{A899B05C-34D2-4112-A1DA-EE555434094F}" srcId="{B2A6F237-F4F9-4B06-8DAB-3B276FC12C3A}" destId="{605DF0C2-0C15-4BDB-84C1-7E21138E3116}" srcOrd="1" destOrd="0" parTransId="{1C4FE9D4-3AE4-44AC-B7F3-58BC8BE0B3D1}" sibTransId="{053994A3-DB2F-4A65-BF33-3EE8168F6939}"/>
    <dgm:cxn modelId="{9A39EA5F-3493-4876-BC50-DFF4AB314247}" srcId="{B2A6F237-F4F9-4B06-8DAB-3B276FC12C3A}" destId="{329C5B52-6822-4D22-8354-1FC8B4C7ECBE}" srcOrd="2" destOrd="0" parTransId="{23C035BF-04C0-4407-A7C9-CE5B5973D04A}" sibTransId="{2784B927-08EC-4DF9-8A2C-9775D7914D53}"/>
    <dgm:cxn modelId="{A1D9D642-5CA2-45A1-9189-7336AD87699E}" type="presOf" srcId="{92D02087-5565-45B0-B7F7-C1C6F83CA33D}" destId="{C681F310-C985-43CF-BC1B-0ECFF0F03A5B}" srcOrd="1" destOrd="0" presId="urn:microsoft.com/office/officeart/2005/8/layout/lProcess2"/>
    <dgm:cxn modelId="{91A76667-7428-47BB-882B-1E24A3DDF2B2}" type="presOf" srcId="{B2A6F237-F4F9-4B06-8DAB-3B276FC12C3A}" destId="{0900DEA3-DF57-4E58-9014-7D8C8B774B32}" srcOrd="0" destOrd="0" presId="urn:microsoft.com/office/officeart/2005/8/layout/lProcess2"/>
    <dgm:cxn modelId="{9CC8FA69-C4A8-4799-9E86-196D81F239E5}" srcId="{605DF0C2-0C15-4BDB-84C1-7E21138E3116}" destId="{430ADF8E-B4F8-492D-8886-87CF3D7DB4DB}" srcOrd="1" destOrd="0" parTransId="{657C9976-6CA7-4F34-BEE2-B6E807D3570B}" sibTransId="{FE35F6B4-E6DC-417E-8D94-56F55D724947}"/>
    <dgm:cxn modelId="{FE31936A-997B-4C63-96FF-6B3162A79800}" type="presOf" srcId="{E9335F93-9A2C-4905-9E97-97F24A800914}" destId="{747C2F64-EADD-40B3-9BD3-8C1C9970C0FD}" srcOrd="0" destOrd="0" presId="urn:microsoft.com/office/officeart/2005/8/layout/lProcess2"/>
    <dgm:cxn modelId="{82E0E74B-4C2E-4454-9CB7-86BE1A34C43D}" srcId="{8A8B3B0A-9EF2-4149-AB61-0F0A3E59F456}" destId="{A378DF4B-4E42-40D1-9D30-080208000A8D}" srcOrd="0" destOrd="0" parTransId="{482A6CDA-00E1-4D52-9B15-3BCD49107B58}" sibTransId="{24847E5C-58C2-4947-89E2-45D326473060}"/>
    <dgm:cxn modelId="{8359EF6B-0EC5-43D3-8D41-F46C47B18DF3}" type="presOf" srcId="{425ED034-B22F-43C7-ADB1-1F67F9E73E15}" destId="{D41BA580-98AF-4BA8-8420-DD3F25B66A2D}" srcOrd="0" destOrd="0" presId="urn:microsoft.com/office/officeart/2005/8/layout/lProcess2"/>
    <dgm:cxn modelId="{A97F8157-F0BD-41D3-AF28-BE6CDC0C1D24}" type="presOf" srcId="{8E113598-5F1D-48EA-B324-DD40D6A69AE5}" destId="{CAC67F3D-ACA4-4E0B-8339-B3E587D2FFBA}" srcOrd="0" destOrd="0" presId="urn:microsoft.com/office/officeart/2005/8/layout/lProcess2"/>
    <dgm:cxn modelId="{35754680-E038-4D6A-8DA9-E80AB3E128E6}" srcId="{8A8B3B0A-9EF2-4149-AB61-0F0A3E59F456}" destId="{92D333D5-B548-4E6C-B823-5D9C3EC41939}" srcOrd="1" destOrd="0" parTransId="{80AFFC0D-7CC3-4F1F-8415-47ABAD48563D}" sibTransId="{B116015D-15FA-4859-8EEB-3CF91DD599DC}"/>
    <dgm:cxn modelId="{AD0D888F-7E97-4C68-BC62-BBD183EF4B07}" type="presOf" srcId="{D5D50C08-2C60-4B1D-A4A7-95C03316015D}" destId="{089FE6F2-4514-4906-8C3E-6B4158DF2C3E}" srcOrd="0" destOrd="0" presId="urn:microsoft.com/office/officeart/2005/8/layout/lProcess2"/>
    <dgm:cxn modelId="{20F76893-509C-46BF-95CB-C1654807F052}" type="presOf" srcId="{3A3812E3-493B-4B3C-845D-A4F1C45F32C7}" destId="{2F5284E5-B864-406E-AEAA-DF1ECCD4A705}" srcOrd="0" destOrd="0" presId="urn:microsoft.com/office/officeart/2005/8/layout/lProcess2"/>
    <dgm:cxn modelId="{E2BC30A6-1B40-4689-9C6C-C742C9FC3F82}" srcId="{B2A6F237-F4F9-4B06-8DAB-3B276FC12C3A}" destId="{425ED034-B22F-43C7-ADB1-1F67F9E73E15}" srcOrd="3" destOrd="0" parTransId="{302B5EF7-C574-43B3-9CCC-5B3887438B16}" sibTransId="{525A4C4D-6FB7-4F70-9597-798B32572045}"/>
    <dgm:cxn modelId="{C42ADEAA-E63A-47F7-87D7-C53FFE7C16C0}" type="presOf" srcId="{329C5B52-6822-4D22-8354-1FC8B4C7ECBE}" destId="{F7235A08-D30C-4943-AA77-38886299C9B8}" srcOrd="0" destOrd="0" presId="urn:microsoft.com/office/officeart/2005/8/layout/lProcess2"/>
    <dgm:cxn modelId="{0D12D1B0-A25C-418F-97AA-256169ECDAB0}" type="presOf" srcId="{BF800F65-3B9C-4528-A331-FB6EAA7F9763}" destId="{3A9ADB35-4E46-4031-B05E-5BFC20921D04}" srcOrd="1" destOrd="0" presId="urn:microsoft.com/office/officeart/2005/8/layout/lProcess2"/>
    <dgm:cxn modelId="{F92BEBBC-CF52-4FA5-9173-3249D5093309}" type="presOf" srcId="{3C0028E7-FE0A-49BB-A378-2ECDA343130F}" destId="{2233AC66-40DE-4089-8418-1AA8F758DAED}" srcOrd="0" destOrd="0" presId="urn:microsoft.com/office/officeart/2005/8/layout/lProcess2"/>
    <dgm:cxn modelId="{87F838BD-F801-4054-9FED-2536B622EAC4}" type="presOf" srcId="{92D333D5-B548-4E6C-B823-5D9C3EC41939}" destId="{F7457EBC-531C-4530-A0FE-2FD0F3AB56D6}" srcOrd="0" destOrd="0" presId="urn:microsoft.com/office/officeart/2005/8/layout/lProcess2"/>
    <dgm:cxn modelId="{FD88A3BF-250A-4DEC-8047-B9F0C2E97F9D}" type="presOf" srcId="{605DF0C2-0C15-4BDB-84C1-7E21138E3116}" destId="{60FEE248-45C8-49B0-8163-0BF53E9E955E}" srcOrd="1" destOrd="0" presId="urn:microsoft.com/office/officeart/2005/8/layout/lProcess2"/>
    <dgm:cxn modelId="{E84FD9D2-30D9-4CC9-8E38-10F46B474282}" srcId="{92D02087-5565-45B0-B7F7-C1C6F83CA33D}" destId="{EFE7DC44-8180-4620-84E8-A3B2D3368CFF}" srcOrd="3" destOrd="0" parTransId="{822B0484-5130-4FE0-930A-1E6A79C963DF}" sibTransId="{7000E0C6-BF77-475A-88D9-71800969D8ED}"/>
    <dgm:cxn modelId="{2FD3A3DD-CE14-4205-B75A-F0F6DA3FBBB4}" type="presOf" srcId="{6B494A47-4687-47C1-9F1A-F73CBE243785}" destId="{C1CBB5A0-3A89-4941-B15A-933B6B196CCD}" srcOrd="0" destOrd="0" presId="urn:microsoft.com/office/officeart/2005/8/layout/lProcess2"/>
    <dgm:cxn modelId="{9C317DE0-4105-40AA-A99B-1329ED8412EB}" type="presOf" srcId="{A378DF4B-4E42-40D1-9D30-080208000A8D}" destId="{AD361D31-704D-49FE-82A2-39B7FB7CF3B9}" srcOrd="0" destOrd="0" presId="urn:microsoft.com/office/officeart/2005/8/layout/lProcess2"/>
    <dgm:cxn modelId="{5AC6A2E8-8103-4CFC-8310-3540B8DEAE43}" type="presOf" srcId="{430ADF8E-B4F8-492D-8886-87CF3D7DB4DB}" destId="{A70365CB-0EFA-4221-844D-80FAC9DF4138}" srcOrd="0" destOrd="0" presId="urn:microsoft.com/office/officeart/2005/8/layout/lProcess2"/>
    <dgm:cxn modelId="{49B38BF4-328B-4CF6-8299-8CEA186744EE}" type="presOf" srcId="{329C5B52-6822-4D22-8354-1FC8B4C7ECBE}" destId="{C0651EAB-438A-409F-8EEC-73D9C993BFF4}" srcOrd="1" destOrd="0" presId="urn:microsoft.com/office/officeart/2005/8/layout/lProcess2"/>
    <dgm:cxn modelId="{5235ADF9-67A8-4803-A46A-0D135C001C14}" type="presParOf" srcId="{0900DEA3-DF57-4E58-9014-7D8C8B774B32}" destId="{2F0B424D-EBA1-40DA-BE20-D3D7A5C7AB33}" srcOrd="0" destOrd="0" presId="urn:microsoft.com/office/officeart/2005/8/layout/lProcess2"/>
    <dgm:cxn modelId="{37634D87-EA60-44F5-8858-5ADDF61B45C7}" type="presParOf" srcId="{2F0B424D-EBA1-40DA-BE20-D3D7A5C7AB33}" destId="{36823AF8-2FEE-4A30-96FC-6DAD207A0E6E}" srcOrd="0" destOrd="0" presId="urn:microsoft.com/office/officeart/2005/8/layout/lProcess2"/>
    <dgm:cxn modelId="{BBCD047F-CBA1-4261-B1C6-17A27500271B}" type="presParOf" srcId="{2F0B424D-EBA1-40DA-BE20-D3D7A5C7AB33}" destId="{C681F310-C985-43CF-BC1B-0ECFF0F03A5B}" srcOrd="1" destOrd="0" presId="urn:microsoft.com/office/officeart/2005/8/layout/lProcess2"/>
    <dgm:cxn modelId="{9FDEF51B-18B2-4837-A6A8-E8E981855D61}" type="presParOf" srcId="{2F0B424D-EBA1-40DA-BE20-D3D7A5C7AB33}" destId="{98C76843-9D9F-4DDB-AE78-7F3CC3FB3A57}" srcOrd="2" destOrd="0" presId="urn:microsoft.com/office/officeart/2005/8/layout/lProcess2"/>
    <dgm:cxn modelId="{19F4F59A-8F64-4015-BF51-9E5F04A801E1}" type="presParOf" srcId="{98C76843-9D9F-4DDB-AE78-7F3CC3FB3A57}" destId="{FFCCECD3-27EC-468A-84D4-AA62D69624E2}" srcOrd="0" destOrd="0" presId="urn:microsoft.com/office/officeart/2005/8/layout/lProcess2"/>
    <dgm:cxn modelId="{F0ECEFEF-309A-4EC9-91F1-6892B79F29F3}" type="presParOf" srcId="{FFCCECD3-27EC-468A-84D4-AA62D69624E2}" destId="{2233AC66-40DE-4089-8418-1AA8F758DAED}" srcOrd="0" destOrd="0" presId="urn:microsoft.com/office/officeart/2005/8/layout/lProcess2"/>
    <dgm:cxn modelId="{BAC67D5C-7E66-4C86-A7FF-95992DFECEFE}" type="presParOf" srcId="{FFCCECD3-27EC-468A-84D4-AA62D69624E2}" destId="{D72E839B-F8B4-4FF0-B36B-E8D4CF3C4DE9}" srcOrd="1" destOrd="0" presId="urn:microsoft.com/office/officeart/2005/8/layout/lProcess2"/>
    <dgm:cxn modelId="{75E405C8-F499-41C2-93D2-E956F0547BE9}" type="presParOf" srcId="{FFCCECD3-27EC-468A-84D4-AA62D69624E2}" destId="{2F5284E5-B864-406E-AEAA-DF1ECCD4A705}" srcOrd="2" destOrd="0" presId="urn:microsoft.com/office/officeart/2005/8/layout/lProcess2"/>
    <dgm:cxn modelId="{1E37B4B9-AE6F-4E47-96C9-FF54F252AB47}" type="presParOf" srcId="{FFCCECD3-27EC-468A-84D4-AA62D69624E2}" destId="{22E24F57-FF8E-4563-ABF8-41D4B6C7253B}" srcOrd="3" destOrd="0" presId="urn:microsoft.com/office/officeart/2005/8/layout/lProcess2"/>
    <dgm:cxn modelId="{4DB956B0-7B3F-4D39-A6C0-7D9DEFBB6975}" type="presParOf" srcId="{FFCCECD3-27EC-468A-84D4-AA62D69624E2}" destId="{747C2F64-EADD-40B3-9BD3-8C1C9970C0FD}" srcOrd="4" destOrd="0" presId="urn:microsoft.com/office/officeart/2005/8/layout/lProcess2"/>
    <dgm:cxn modelId="{7ECF50B4-52AA-41BE-82E4-674A6F4AD73E}" type="presParOf" srcId="{FFCCECD3-27EC-468A-84D4-AA62D69624E2}" destId="{435CC9A6-BC67-4929-8FBE-C9A5891AE65D}" srcOrd="5" destOrd="0" presId="urn:microsoft.com/office/officeart/2005/8/layout/lProcess2"/>
    <dgm:cxn modelId="{5CF4C253-9CFA-49FB-BB98-0B756E84BBD6}" type="presParOf" srcId="{FFCCECD3-27EC-468A-84D4-AA62D69624E2}" destId="{9239C23B-5E85-4144-8A2D-C360B05B6ABC}" srcOrd="6" destOrd="0" presId="urn:microsoft.com/office/officeart/2005/8/layout/lProcess2"/>
    <dgm:cxn modelId="{A5B01E06-E377-43C0-99C2-FACBB26D7911}" type="presParOf" srcId="{0900DEA3-DF57-4E58-9014-7D8C8B774B32}" destId="{6F16D65E-E33E-4B62-8DF7-4CE6FA037AEB}" srcOrd="1" destOrd="0" presId="urn:microsoft.com/office/officeart/2005/8/layout/lProcess2"/>
    <dgm:cxn modelId="{7E2CBDD5-3473-472C-B01E-2D54380FAB59}" type="presParOf" srcId="{0900DEA3-DF57-4E58-9014-7D8C8B774B32}" destId="{DC8B3D47-D9A1-44DE-8381-A71A824802BB}" srcOrd="2" destOrd="0" presId="urn:microsoft.com/office/officeart/2005/8/layout/lProcess2"/>
    <dgm:cxn modelId="{4C28BAD7-EC39-44C4-9912-3ADD55A679BA}" type="presParOf" srcId="{DC8B3D47-D9A1-44DE-8381-A71A824802BB}" destId="{234F23E2-6AD3-4995-920E-082BB68AC264}" srcOrd="0" destOrd="0" presId="urn:microsoft.com/office/officeart/2005/8/layout/lProcess2"/>
    <dgm:cxn modelId="{0BA12FB8-41FF-49A8-A7C2-0CB73C419B6D}" type="presParOf" srcId="{DC8B3D47-D9A1-44DE-8381-A71A824802BB}" destId="{60FEE248-45C8-49B0-8163-0BF53E9E955E}" srcOrd="1" destOrd="0" presId="urn:microsoft.com/office/officeart/2005/8/layout/lProcess2"/>
    <dgm:cxn modelId="{4FEA9A33-3E7D-4506-9069-1D4169B9118C}" type="presParOf" srcId="{DC8B3D47-D9A1-44DE-8381-A71A824802BB}" destId="{94AE25E6-C986-4397-9FF2-F158E25669D6}" srcOrd="2" destOrd="0" presId="urn:microsoft.com/office/officeart/2005/8/layout/lProcess2"/>
    <dgm:cxn modelId="{20108057-4D50-4548-A8C1-95E86E8C288D}" type="presParOf" srcId="{94AE25E6-C986-4397-9FF2-F158E25669D6}" destId="{E756A3DC-AD3F-4F51-B973-FE2E383DB37B}" srcOrd="0" destOrd="0" presId="urn:microsoft.com/office/officeart/2005/8/layout/lProcess2"/>
    <dgm:cxn modelId="{AEECC1A2-F936-4835-8A33-34E506EF5015}" type="presParOf" srcId="{E756A3DC-AD3F-4F51-B973-FE2E383DB37B}" destId="{6A55080B-7EFB-4880-9CCC-B3E409A994AF}" srcOrd="0" destOrd="0" presId="urn:microsoft.com/office/officeart/2005/8/layout/lProcess2"/>
    <dgm:cxn modelId="{CA71D5EC-EB6A-42EF-867E-A53C9291639A}" type="presParOf" srcId="{E756A3DC-AD3F-4F51-B973-FE2E383DB37B}" destId="{C7855586-FE1E-4799-80AF-8A224F34440E}" srcOrd="1" destOrd="0" presId="urn:microsoft.com/office/officeart/2005/8/layout/lProcess2"/>
    <dgm:cxn modelId="{10FAE525-7CAC-4586-A265-180059CD3AEF}" type="presParOf" srcId="{E756A3DC-AD3F-4F51-B973-FE2E383DB37B}" destId="{A70365CB-0EFA-4221-844D-80FAC9DF4138}" srcOrd="2" destOrd="0" presId="urn:microsoft.com/office/officeart/2005/8/layout/lProcess2"/>
    <dgm:cxn modelId="{60503731-941C-47DC-82F6-0AAD1EF65CC4}" type="presParOf" srcId="{0900DEA3-DF57-4E58-9014-7D8C8B774B32}" destId="{1BE6E1A8-74FA-462E-AAAE-686AFD2FB360}" srcOrd="3" destOrd="0" presId="urn:microsoft.com/office/officeart/2005/8/layout/lProcess2"/>
    <dgm:cxn modelId="{0DD078E2-0484-4123-BCC4-953F655E0BB5}" type="presParOf" srcId="{0900DEA3-DF57-4E58-9014-7D8C8B774B32}" destId="{956F908E-D6D5-43D2-A0DD-F3F7ABAC207A}" srcOrd="4" destOrd="0" presId="urn:microsoft.com/office/officeart/2005/8/layout/lProcess2"/>
    <dgm:cxn modelId="{FFDBD3F1-B0F3-4DF4-9611-D1C5728692AC}" type="presParOf" srcId="{956F908E-D6D5-43D2-A0DD-F3F7ABAC207A}" destId="{F7235A08-D30C-4943-AA77-38886299C9B8}" srcOrd="0" destOrd="0" presId="urn:microsoft.com/office/officeart/2005/8/layout/lProcess2"/>
    <dgm:cxn modelId="{32BFD0BD-2EC0-45CA-A584-E3787348C299}" type="presParOf" srcId="{956F908E-D6D5-43D2-A0DD-F3F7ABAC207A}" destId="{C0651EAB-438A-409F-8EEC-73D9C993BFF4}" srcOrd="1" destOrd="0" presId="urn:microsoft.com/office/officeart/2005/8/layout/lProcess2"/>
    <dgm:cxn modelId="{1ADF6C34-B534-4EE9-8718-2168C1F62C5C}" type="presParOf" srcId="{956F908E-D6D5-43D2-A0DD-F3F7ABAC207A}" destId="{1D26BF8E-8930-4FB3-B4BB-C546DC92E4D9}" srcOrd="2" destOrd="0" presId="urn:microsoft.com/office/officeart/2005/8/layout/lProcess2"/>
    <dgm:cxn modelId="{D23AC7E1-4B4E-414B-B628-E1A0957DA5F6}" type="presParOf" srcId="{1D26BF8E-8930-4FB3-B4BB-C546DC92E4D9}" destId="{AAE5ECAB-9DAF-43C3-9749-F8E8068EE55F}" srcOrd="0" destOrd="0" presId="urn:microsoft.com/office/officeart/2005/8/layout/lProcess2"/>
    <dgm:cxn modelId="{55C4F614-0EAE-407E-BF5A-BBB26393E209}" type="presParOf" srcId="{AAE5ECAB-9DAF-43C3-9749-F8E8068EE55F}" destId="{7BB65958-D7AA-461A-91BB-1EF14DA237E7}" srcOrd="0" destOrd="0" presId="urn:microsoft.com/office/officeart/2005/8/layout/lProcess2"/>
    <dgm:cxn modelId="{8FD88A90-D886-4669-A861-F44C67231645}" type="presParOf" srcId="{0900DEA3-DF57-4E58-9014-7D8C8B774B32}" destId="{FFA3BC83-2898-43E6-A19B-061C9BCE8087}" srcOrd="5" destOrd="0" presId="urn:microsoft.com/office/officeart/2005/8/layout/lProcess2"/>
    <dgm:cxn modelId="{4C177CF0-DC76-4396-BDE0-92C9CC87A784}" type="presParOf" srcId="{0900DEA3-DF57-4E58-9014-7D8C8B774B32}" destId="{C77EA235-CD72-4A1A-A63A-5AD355D716C3}" srcOrd="6" destOrd="0" presId="urn:microsoft.com/office/officeart/2005/8/layout/lProcess2"/>
    <dgm:cxn modelId="{92F15616-44D1-4F77-A25E-F1B1E2C4E6DF}" type="presParOf" srcId="{C77EA235-CD72-4A1A-A63A-5AD355D716C3}" destId="{D41BA580-98AF-4BA8-8420-DD3F25B66A2D}" srcOrd="0" destOrd="0" presId="urn:microsoft.com/office/officeart/2005/8/layout/lProcess2"/>
    <dgm:cxn modelId="{013F6B74-5E25-4E72-8ADE-8670D845381A}" type="presParOf" srcId="{C77EA235-CD72-4A1A-A63A-5AD355D716C3}" destId="{AFEA4184-5BE2-49B2-A658-68AD5D93EC13}" srcOrd="1" destOrd="0" presId="urn:microsoft.com/office/officeart/2005/8/layout/lProcess2"/>
    <dgm:cxn modelId="{AA36E962-8138-401F-90EF-5B6884512F45}" type="presParOf" srcId="{C77EA235-CD72-4A1A-A63A-5AD355D716C3}" destId="{282C8563-9977-42E8-804F-AAFC7EBA54D5}" srcOrd="2" destOrd="0" presId="urn:microsoft.com/office/officeart/2005/8/layout/lProcess2"/>
    <dgm:cxn modelId="{A499A9F7-11CC-4808-8B52-FF6CDE06454F}" type="presParOf" srcId="{282C8563-9977-42E8-804F-AAFC7EBA54D5}" destId="{9B0C0E21-E30A-4CA0-B81D-25DC4365BDDA}" srcOrd="0" destOrd="0" presId="urn:microsoft.com/office/officeart/2005/8/layout/lProcess2"/>
    <dgm:cxn modelId="{723B24E8-E3DE-4C6D-990D-330A09F36B17}" type="presParOf" srcId="{9B0C0E21-E30A-4CA0-B81D-25DC4365BDDA}" destId="{CAC67F3D-ACA4-4E0B-8339-B3E587D2FFBA}" srcOrd="0" destOrd="0" presId="urn:microsoft.com/office/officeart/2005/8/layout/lProcess2"/>
    <dgm:cxn modelId="{74A85A17-AD1B-476F-9257-9F23D56AB58B}" type="presParOf" srcId="{0900DEA3-DF57-4E58-9014-7D8C8B774B32}" destId="{FEB3F4D6-7277-4CE3-9B3D-D9DF18E4A5CB}" srcOrd="7" destOrd="0" presId="urn:microsoft.com/office/officeart/2005/8/layout/lProcess2"/>
    <dgm:cxn modelId="{49E47098-2C87-474C-A48B-B9131BCB99AD}" type="presParOf" srcId="{0900DEA3-DF57-4E58-9014-7D8C8B774B32}" destId="{024FA34B-FDF5-4072-9CFA-F80B18D64C59}" srcOrd="8" destOrd="0" presId="urn:microsoft.com/office/officeart/2005/8/layout/lProcess2"/>
    <dgm:cxn modelId="{951EF05B-3362-4EB2-AFBB-3F344D1E6CE5}" type="presParOf" srcId="{024FA34B-FDF5-4072-9CFA-F80B18D64C59}" destId="{36596A67-15A2-408E-A3DD-8F9FD52699B7}" srcOrd="0" destOrd="0" presId="urn:microsoft.com/office/officeart/2005/8/layout/lProcess2"/>
    <dgm:cxn modelId="{ED63F4E1-A26C-4C56-9CFD-F5DF13A8A318}" type="presParOf" srcId="{024FA34B-FDF5-4072-9CFA-F80B18D64C59}" destId="{2A3FB57F-A4DE-4E18-9F41-6DFCFF7736F0}" srcOrd="1" destOrd="0" presId="urn:microsoft.com/office/officeart/2005/8/layout/lProcess2"/>
    <dgm:cxn modelId="{823EA176-FA0E-4922-8FDA-DE06A6948225}" type="presParOf" srcId="{024FA34B-FDF5-4072-9CFA-F80B18D64C59}" destId="{5E3A6285-FFF7-42F5-8A97-B02F9B677389}" srcOrd="2" destOrd="0" presId="urn:microsoft.com/office/officeart/2005/8/layout/lProcess2"/>
    <dgm:cxn modelId="{D2862752-C264-4CF7-9682-1A7E82DE8934}" type="presParOf" srcId="{5E3A6285-FFF7-42F5-8A97-B02F9B677389}" destId="{7B752F5D-CBFD-4050-A8B3-68CDD80EE11D}" srcOrd="0" destOrd="0" presId="urn:microsoft.com/office/officeart/2005/8/layout/lProcess2"/>
    <dgm:cxn modelId="{0477C7E9-BCD4-4309-B1B9-3E0CB6744E57}" type="presParOf" srcId="{7B752F5D-CBFD-4050-A8B3-68CDD80EE11D}" destId="{AD361D31-704D-49FE-82A2-39B7FB7CF3B9}" srcOrd="0" destOrd="0" presId="urn:microsoft.com/office/officeart/2005/8/layout/lProcess2"/>
    <dgm:cxn modelId="{09395446-B585-4307-8CCC-74D20F9CBAA7}" type="presParOf" srcId="{7B752F5D-CBFD-4050-A8B3-68CDD80EE11D}" destId="{20437197-2D35-4FEB-8F47-9A8570FF468B}" srcOrd="1" destOrd="0" presId="urn:microsoft.com/office/officeart/2005/8/layout/lProcess2"/>
    <dgm:cxn modelId="{7BA91FC7-0C8E-4A9B-8E5D-94468BCB3C85}" type="presParOf" srcId="{7B752F5D-CBFD-4050-A8B3-68CDD80EE11D}" destId="{F7457EBC-531C-4530-A0FE-2FD0F3AB56D6}" srcOrd="2" destOrd="0" presId="urn:microsoft.com/office/officeart/2005/8/layout/lProcess2"/>
    <dgm:cxn modelId="{DE87C9DB-8274-4780-A2D4-386D1B29A930}" type="presParOf" srcId="{0900DEA3-DF57-4E58-9014-7D8C8B774B32}" destId="{0B9105DE-406F-44B0-8A21-2B5F6DB6C419}" srcOrd="9" destOrd="0" presId="urn:microsoft.com/office/officeart/2005/8/layout/lProcess2"/>
    <dgm:cxn modelId="{7E53C3CC-9D4C-4D73-9505-68ABCFA59B28}" type="presParOf" srcId="{0900DEA3-DF57-4E58-9014-7D8C8B774B32}" destId="{21C0B14E-4F31-4A1C-8E58-FEF075F9C12B}" srcOrd="10" destOrd="0" presId="urn:microsoft.com/office/officeart/2005/8/layout/lProcess2"/>
    <dgm:cxn modelId="{587DC31A-E0DD-4235-A208-DBE07DE604B7}" type="presParOf" srcId="{21C0B14E-4F31-4A1C-8E58-FEF075F9C12B}" destId="{9C522080-2892-40FC-93FF-9B1A8E0ADFED}" srcOrd="0" destOrd="0" presId="urn:microsoft.com/office/officeart/2005/8/layout/lProcess2"/>
    <dgm:cxn modelId="{DF64BFAD-12AE-4FEA-8A7C-D8696288EA5A}" type="presParOf" srcId="{21C0B14E-4F31-4A1C-8E58-FEF075F9C12B}" destId="{3A9ADB35-4E46-4031-B05E-5BFC20921D04}" srcOrd="1" destOrd="0" presId="urn:microsoft.com/office/officeart/2005/8/layout/lProcess2"/>
    <dgm:cxn modelId="{C5682190-4394-44B8-9069-B29EE2AB06C9}" type="presParOf" srcId="{21C0B14E-4F31-4A1C-8E58-FEF075F9C12B}" destId="{4604F28C-8DBB-4B04-BA88-23A2B8FC1CE4}" srcOrd="2" destOrd="0" presId="urn:microsoft.com/office/officeart/2005/8/layout/lProcess2"/>
    <dgm:cxn modelId="{14079529-6E07-44F5-97EF-DF23205271DF}" type="presParOf" srcId="{4604F28C-8DBB-4B04-BA88-23A2B8FC1CE4}" destId="{12BD8C1C-40B3-49D5-87C3-B7F6185943A5}" srcOrd="0" destOrd="0" presId="urn:microsoft.com/office/officeart/2005/8/layout/lProcess2"/>
    <dgm:cxn modelId="{75B9B9E7-0830-47C3-B941-292CB6F6B5AC}" type="presParOf" srcId="{12BD8C1C-40B3-49D5-87C3-B7F6185943A5}" destId="{C1CBB5A0-3A89-4941-B15A-933B6B196CCD}" srcOrd="0" destOrd="0" presId="urn:microsoft.com/office/officeart/2005/8/layout/lProcess2"/>
    <dgm:cxn modelId="{C87EC485-9D35-4AB7-B675-6A9C2817F0FB}" type="presParOf" srcId="{12BD8C1C-40B3-49D5-87C3-B7F6185943A5}" destId="{6338ED64-C7B3-419D-B8DC-A0676C392813}" srcOrd="1" destOrd="0" presId="urn:microsoft.com/office/officeart/2005/8/layout/lProcess2"/>
    <dgm:cxn modelId="{E8871AB7-7A65-4242-AE12-99B2228A5A56}" type="presParOf" srcId="{12BD8C1C-40B3-49D5-87C3-B7F6185943A5}" destId="{089FE6F2-4514-4906-8C3E-6B4158DF2C3E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42E522-DA51-4A83-875F-911320CEB29C}" type="doc">
      <dgm:prSet loTypeId="urn:microsoft.com/office/officeart/2005/8/layout/process4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BC137248-C14B-43D5-8943-9B5A0C4EDE43}">
      <dgm:prSet phldrT="[Texto]"/>
      <dgm:spPr/>
      <dgm:t>
        <a:bodyPr/>
        <a:lstStyle/>
        <a:p>
          <a:r>
            <a:rPr lang="es-419"/>
            <a:t>Hardware y Software</a:t>
          </a:r>
        </a:p>
      </dgm:t>
    </dgm:pt>
    <dgm:pt modelId="{73F8CCBB-3B26-4347-BF52-24DD989473A2}" type="parTrans" cxnId="{8ED741BB-C3C6-4B56-8AC2-0FD6EC281331}">
      <dgm:prSet/>
      <dgm:spPr/>
      <dgm:t>
        <a:bodyPr/>
        <a:lstStyle/>
        <a:p>
          <a:endParaRPr lang="es-419"/>
        </a:p>
      </dgm:t>
    </dgm:pt>
    <dgm:pt modelId="{FD070C02-0459-45A5-898B-D55F5437CA09}" type="sibTrans" cxnId="{8ED741BB-C3C6-4B56-8AC2-0FD6EC281331}">
      <dgm:prSet/>
      <dgm:spPr/>
      <dgm:t>
        <a:bodyPr/>
        <a:lstStyle/>
        <a:p>
          <a:endParaRPr lang="es-419"/>
        </a:p>
      </dgm:t>
    </dgm:pt>
    <dgm:pt modelId="{4F3D8D4B-71D1-442A-81BB-4B1658B63914}">
      <dgm:prSet phldrT="[Texto]"/>
      <dgm:spPr/>
      <dgm:t>
        <a:bodyPr/>
        <a:lstStyle/>
        <a:p>
          <a:r>
            <a:rPr lang="es-419"/>
            <a:t>Sistemas Operativos</a:t>
          </a:r>
        </a:p>
      </dgm:t>
    </dgm:pt>
    <dgm:pt modelId="{1DD0DCDB-548F-463E-93EC-C051BCD70FC2}" type="parTrans" cxnId="{E94BD59F-E117-4D53-B598-68E390541315}">
      <dgm:prSet/>
      <dgm:spPr/>
      <dgm:t>
        <a:bodyPr/>
        <a:lstStyle/>
        <a:p>
          <a:endParaRPr lang="es-419"/>
        </a:p>
      </dgm:t>
    </dgm:pt>
    <dgm:pt modelId="{7537DA61-1049-4BBD-ADF5-852A7D6996A3}" type="sibTrans" cxnId="{E94BD59F-E117-4D53-B598-68E390541315}">
      <dgm:prSet/>
      <dgm:spPr/>
      <dgm:t>
        <a:bodyPr/>
        <a:lstStyle/>
        <a:p>
          <a:endParaRPr lang="es-419"/>
        </a:p>
      </dgm:t>
    </dgm:pt>
    <dgm:pt modelId="{2011E609-C667-44CB-9E27-AA42E04626C2}">
      <dgm:prSet phldrT="[Texto]"/>
      <dgm:spPr/>
      <dgm:t>
        <a:bodyPr/>
        <a:lstStyle/>
        <a:p>
          <a:r>
            <a:rPr lang="es-419"/>
            <a:t>Código Binario</a:t>
          </a:r>
        </a:p>
      </dgm:t>
    </dgm:pt>
    <dgm:pt modelId="{4E5642A5-B4DA-47DF-8D83-C116C67CAD09}" type="parTrans" cxnId="{34134F7B-E8BF-4FAB-9BF3-8B3DAAD030C3}">
      <dgm:prSet/>
      <dgm:spPr/>
      <dgm:t>
        <a:bodyPr/>
        <a:lstStyle/>
        <a:p>
          <a:endParaRPr lang="es-419"/>
        </a:p>
      </dgm:t>
    </dgm:pt>
    <dgm:pt modelId="{22999F8C-6380-494C-8E99-26CA55338051}" type="sibTrans" cxnId="{34134F7B-E8BF-4FAB-9BF3-8B3DAAD030C3}">
      <dgm:prSet/>
      <dgm:spPr/>
      <dgm:t>
        <a:bodyPr/>
        <a:lstStyle/>
        <a:p>
          <a:endParaRPr lang="es-419"/>
        </a:p>
      </dgm:t>
    </dgm:pt>
    <dgm:pt modelId="{FF71DA70-E573-46C7-9861-420325ABAECC}">
      <dgm:prSet phldrT="[Texto]"/>
      <dgm:spPr/>
      <dgm:t>
        <a:bodyPr/>
        <a:lstStyle/>
        <a:p>
          <a:r>
            <a:rPr lang="es-419"/>
            <a:t>Niveles de Programación</a:t>
          </a:r>
        </a:p>
      </dgm:t>
    </dgm:pt>
    <dgm:pt modelId="{1D960D75-1BA2-4995-9CCE-17A83470D7B8}" type="parTrans" cxnId="{275FF1AE-B03D-4A26-B5E5-E93983166CDB}">
      <dgm:prSet/>
      <dgm:spPr/>
      <dgm:t>
        <a:bodyPr/>
        <a:lstStyle/>
        <a:p>
          <a:endParaRPr lang="es-419"/>
        </a:p>
      </dgm:t>
    </dgm:pt>
    <dgm:pt modelId="{FFBAE369-5DC1-4ED4-BB6A-EF137C3B6E56}" type="sibTrans" cxnId="{275FF1AE-B03D-4A26-B5E5-E93983166CDB}">
      <dgm:prSet/>
      <dgm:spPr/>
      <dgm:t>
        <a:bodyPr/>
        <a:lstStyle/>
        <a:p>
          <a:endParaRPr lang="es-419"/>
        </a:p>
      </dgm:t>
    </dgm:pt>
    <dgm:pt modelId="{264D330C-C722-4326-8AF8-12D5BAF530B1}">
      <dgm:prSet phldrT="[Texto]"/>
      <dgm:spPr/>
      <dgm:t>
        <a:bodyPr/>
        <a:lstStyle/>
        <a:p>
          <a:r>
            <a:rPr lang="es-419"/>
            <a:t>Que es programar</a:t>
          </a:r>
        </a:p>
      </dgm:t>
    </dgm:pt>
    <dgm:pt modelId="{E5765DB1-17CD-42CF-964A-8FECCD3E5BCC}" type="parTrans" cxnId="{9DE277C2-722F-4CAD-952D-55D815442DE8}">
      <dgm:prSet/>
      <dgm:spPr/>
      <dgm:t>
        <a:bodyPr/>
        <a:lstStyle/>
        <a:p>
          <a:endParaRPr lang="es-419"/>
        </a:p>
      </dgm:t>
    </dgm:pt>
    <dgm:pt modelId="{6CE6012C-D1E1-4B62-B20E-A39297E15395}" type="sibTrans" cxnId="{9DE277C2-722F-4CAD-952D-55D815442DE8}">
      <dgm:prSet/>
      <dgm:spPr/>
      <dgm:t>
        <a:bodyPr/>
        <a:lstStyle/>
        <a:p>
          <a:endParaRPr lang="es-419"/>
        </a:p>
      </dgm:t>
    </dgm:pt>
    <dgm:pt modelId="{0C98C82C-2AE8-47D9-83D7-C0C783CA5014}" type="pres">
      <dgm:prSet presAssocID="{5E42E522-DA51-4A83-875F-911320CEB29C}" presName="Name0" presStyleCnt="0">
        <dgm:presLayoutVars>
          <dgm:dir/>
          <dgm:animLvl val="lvl"/>
          <dgm:resizeHandles val="exact"/>
        </dgm:presLayoutVars>
      </dgm:prSet>
      <dgm:spPr/>
    </dgm:pt>
    <dgm:pt modelId="{0E41B222-189D-4C6F-A1E2-8EF827A054AC}" type="pres">
      <dgm:prSet presAssocID="{264D330C-C722-4326-8AF8-12D5BAF530B1}" presName="boxAndChildren" presStyleCnt="0"/>
      <dgm:spPr/>
    </dgm:pt>
    <dgm:pt modelId="{B2F603E9-0D2E-41CA-A041-75C7351BCF57}" type="pres">
      <dgm:prSet presAssocID="{264D330C-C722-4326-8AF8-12D5BAF530B1}" presName="parentTextBox" presStyleLbl="node1" presStyleIdx="0" presStyleCnt="5"/>
      <dgm:spPr/>
    </dgm:pt>
    <dgm:pt modelId="{AA30C1E9-361B-425A-A83E-DF98F9FB81CB}" type="pres">
      <dgm:prSet presAssocID="{FFBAE369-5DC1-4ED4-BB6A-EF137C3B6E56}" presName="sp" presStyleCnt="0"/>
      <dgm:spPr/>
    </dgm:pt>
    <dgm:pt modelId="{6055E82A-A205-4E51-B945-EDF8F8280E12}" type="pres">
      <dgm:prSet presAssocID="{FF71DA70-E573-46C7-9861-420325ABAECC}" presName="arrowAndChildren" presStyleCnt="0"/>
      <dgm:spPr/>
    </dgm:pt>
    <dgm:pt modelId="{48D7DA65-C9F5-4BE8-BD27-953752F03EDC}" type="pres">
      <dgm:prSet presAssocID="{FF71DA70-E573-46C7-9861-420325ABAECC}" presName="parentTextArrow" presStyleLbl="node1" presStyleIdx="1" presStyleCnt="5"/>
      <dgm:spPr/>
    </dgm:pt>
    <dgm:pt modelId="{84340C73-78DC-4812-A16B-3C58B1F57CA2}" type="pres">
      <dgm:prSet presAssocID="{22999F8C-6380-494C-8E99-26CA55338051}" presName="sp" presStyleCnt="0"/>
      <dgm:spPr/>
    </dgm:pt>
    <dgm:pt modelId="{FEA41517-8DC8-48D7-85E1-59E98B3C287A}" type="pres">
      <dgm:prSet presAssocID="{2011E609-C667-44CB-9E27-AA42E04626C2}" presName="arrowAndChildren" presStyleCnt="0"/>
      <dgm:spPr/>
    </dgm:pt>
    <dgm:pt modelId="{CB6DD4CC-929A-4D31-95C4-6771516414C6}" type="pres">
      <dgm:prSet presAssocID="{2011E609-C667-44CB-9E27-AA42E04626C2}" presName="parentTextArrow" presStyleLbl="node1" presStyleIdx="2" presStyleCnt="5"/>
      <dgm:spPr/>
    </dgm:pt>
    <dgm:pt modelId="{B3180E7D-2DA5-425A-B2B8-D45185CABF66}" type="pres">
      <dgm:prSet presAssocID="{7537DA61-1049-4BBD-ADF5-852A7D6996A3}" presName="sp" presStyleCnt="0"/>
      <dgm:spPr/>
    </dgm:pt>
    <dgm:pt modelId="{59437685-3DB9-4B96-89CF-EE18C95B13EE}" type="pres">
      <dgm:prSet presAssocID="{4F3D8D4B-71D1-442A-81BB-4B1658B63914}" presName="arrowAndChildren" presStyleCnt="0"/>
      <dgm:spPr/>
    </dgm:pt>
    <dgm:pt modelId="{5B787989-F7DA-4772-B964-27C7C84152D0}" type="pres">
      <dgm:prSet presAssocID="{4F3D8D4B-71D1-442A-81BB-4B1658B63914}" presName="parentTextArrow" presStyleLbl="node1" presStyleIdx="3" presStyleCnt="5"/>
      <dgm:spPr/>
    </dgm:pt>
    <dgm:pt modelId="{621B55D1-E116-41E3-8781-6D35FCC31D4B}" type="pres">
      <dgm:prSet presAssocID="{FD070C02-0459-45A5-898B-D55F5437CA09}" presName="sp" presStyleCnt="0"/>
      <dgm:spPr/>
    </dgm:pt>
    <dgm:pt modelId="{35CEE89B-F253-41C5-8E99-0ED9D7E16704}" type="pres">
      <dgm:prSet presAssocID="{BC137248-C14B-43D5-8943-9B5A0C4EDE43}" presName="arrowAndChildren" presStyleCnt="0"/>
      <dgm:spPr/>
    </dgm:pt>
    <dgm:pt modelId="{471CAF73-5D0A-487C-A5C1-7919388D7354}" type="pres">
      <dgm:prSet presAssocID="{BC137248-C14B-43D5-8943-9B5A0C4EDE43}" presName="parentTextArrow" presStyleLbl="node1" presStyleIdx="4" presStyleCnt="5"/>
      <dgm:spPr/>
    </dgm:pt>
  </dgm:ptLst>
  <dgm:cxnLst>
    <dgm:cxn modelId="{4E671800-6583-4B14-9490-0762FF7ED914}" type="presOf" srcId="{5E42E522-DA51-4A83-875F-911320CEB29C}" destId="{0C98C82C-2AE8-47D9-83D7-C0C783CA5014}" srcOrd="0" destOrd="0" presId="urn:microsoft.com/office/officeart/2005/8/layout/process4"/>
    <dgm:cxn modelId="{F2A7D172-7BDF-4638-9064-3788F9F6EA83}" type="presOf" srcId="{FF71DA70-E573-46C7-9861-420325ABAECC}" destId="{48D7DA65-C9F5-4BE8-BD27-953752F03EDC}" srcOrd="0" destOrd="0" presId="urn:microsoft.com/office/officeart/2005/8/layout/process4"/>
    <dgm:cxn modelId="{34134F7B-E8BF-4FAB-9BF3-8B3DAAD030C3}" srcId="{5E42E522-DA51-4A83-875F-911320CEB29C}" destId="{2011E609-C667-44CB-9E27-AA42E04626C2}" srcOrd="2" destOrd="0" parTransId="{4E5642A5-B4DA-47DF-8D83-C116C67CAD09}" sibTransId="{22999F8C-6380-494C-8E99-26CA55338051}"/>
    <dgm:cxn modelId="{80B16282-EC3B-45B6-ADD3-50D7C6A08DA4}" type="presOf" srcId="{BC137248-C14B-43D5-8943-9B5A0C4EDE43}" destId="{471CAF73-5D0A-487C-A5C1-7919388D7354}" srcOrd="0" destOrd="0" presId="urn:microsoft.com/office/officeart/2005/8/layout/process4"/>
    <dgm:cxn modelId="{E94BD59F-E117-4D53-B598-68E390541315}" srcId="{5E42E522-DA51-4A83-875F-911320CEB29C}" destId="{4F3D8D4B-71D1-442A-81BB-4B1658B63914}" srcOrd="1" destOrd="0" parTransId="{1DD0DCDB-548F-463E-93EC-C051BCD70FC2}" sibTransId="{7537DA61-1049-4BBD-ADF5-852A7D6996A3}"/>
    <dgm:cxn modelId="{2D1BEAA2-569C-42DE-8EBE-3DBF0E69A1A2}" type="presOf" srcId="{4F3D8D4B-71D1-442A-81BB-4B1658B63914}" destId="{5B787989-F7DA-4772-B964-27C7C84152D0}" srcOrd="0" destOrd="0" presId="urn:microsoft.com/office/officeart/2005/8/layout/process4"/>
    <dgm:cxn modelId="{EF83EFA4-7ADE-4518-B7BD-CFDA6F9BCFAA}" type="presOf" srcId="{264D330C-C722-4326-8AF8-12D5BAF530B1}" destId="{B2F603E9-0D2E-41CA-A041-75C7351BCF57}" srcOrd="0" destOrd="0" presId="urn:microsoft.com/office/officeart/2005/8/layout/process4"/>
    <dgm:cxn modelId="{275FF1AE-B03D-4A26-B5E5-E93983166CDB}" srcId="{5E42E522-DA51-4A83-875F-911320CEB29C}" destId="{FF71DA70-E573-46C7-9861-420325ABAECC}" srcOrd="3" destOrd="0" parTransId="{1D960D75-1BA2-4995-9CCE-17A83470D7B8}" sibTransId="{FFBAE369-5DC1-4ED4-BB6A-EF137C3B6E56}"/>
    <dgm:cxn modelId="{4AEC62B8-8DEA-460A-AF46-7F37F5EBC67F}" type="presOf" srcId="{2011E609-C667-44CB-9E27-AA42E04626C2}" destId="{CB6DD4CC-929A-4D31-95C4-6771516414C6}" srcOrd="0" destOrd="0" presId="urn:microsoft.com/office/officeart/2005/8/layout/process4"/>
    <dgm:cxn modelId="{8ED741BB-C3C6-4B56-8AC2-0FD6EC281331}" srcId="{5E42E522-DA51-4A83-875F-911320CEB29C}" destId="{BC137248-C14B-43D5-8943-9B5A0C4EDE43}" srcOrd="0" destOrd="0" parTransId="{73F8CCBB-3B26-4347-BF52-24DD989473A2}" sibTransId="{FD070C02-0459-45A5-898B-D55F5437CA09}"/>
    <dgm:cxn modelId="{9DE277C2-722F-4CAD-952D-55D815442DE8}" srcId="{5E42E522-DA51-4A83-875F-911320CEB29C}" destId="{264D330C-C722-4326-8AF8-12D5BAF530B1}" srcOrd="4" destOrd="0" parTransId="{E5765DB1-17CD-42CF-964A-8FECCD3E5BCC}" sibTransId="{6CE6012C-D1E1-4B62-B20E-A39297E15395}"/>
    <dgm:cxn modelId="{947B62D0-D31F-4A97-B4AB-D6C86FE00E37}" type="presParOf" srcId="{0C98C82C-2AE8-47D9-83D7-C0C783CA5014}" destId="{0E41B222-189D-4C6F-A1E2-8EF827A054AC}" srcOrd="0" destOrd="0" presId="urn:microsoft.com/office/officeart/2005/8/layout/process4"/>
    <dgm:cxn modelId="{2E365D0D-0A82-4F2F-B000-9892AEFAA121}" type="presParOf" srcId="{0E41B222-189D-4C6F-A1E2-8EF827A054AC}" destId="{B2F603E9-0D2E-41CA-A041-75C7351BCF57}" srcOrd="0" destOrd="0" presId="urn:microsoft.com/office/officeart/2005/8/layout/process4"/>
    <dgm:cxn modelId="{68C4211B-C7E3-43CE-84FD-91276E27C144}" type="presParOf" srcId="{0C98C82C-2AE8-47D9-83D7-C0C783CA5014}" destId="{AA30C1E9-361B-425A-A83E-DF98F9FB81CB}" srcOrd="1" destOrd="0" presId="urn:microsoft.com/office/officeart/2005/8/layout/process4"/>
    <dgm:cxn modelId="{12774E5E-2555-4D83-8ABA-CCEB7A3296DE}" type="presParOf" srcId="{0C98C82C-2AE8-47D9-83D7-C0C783CA5014}" destId="{6055E82A-A205-4E51-B945-EDF8F8280E12}" srcOrd="2" destOrd="0" presId="urn:microsoft.com/office/officeart/2005/8/layout/process4"/>
    <dgm:cxn modelId="{27730E0C-F464-4F1E-9974-1C922C8D3447}" type="presParOf" srcId="{6055E82A-A205-4E51-B945-EDF8F8280E12}" destId="{48D7DA65-C9F5-4BE8-BD27-953752F03EDC}" srcOrd="0" destOrd="0" presId="urn:microsoft.com/office/officeart/2005/8/layout/process4"/>
    <dgm:cxn modelId="{CE94F953-AF21-48B6-9EDB-64F318CCD150}" type="presParOf" srcId="{0C98C82C-2AE8-47D9-83D7-C0C783CA5014}" destId="{84340C73-78DC-4812-A16B-3C58B1F57CA2}" srcOrd="3" destOrd="0" presId="urn:microsoft.com/office/officeart/2005/8/layout/process4"/>
    <dgm:cxn modelId="{F81474F4-9EA8-45F5-8C1C-52A891D8660C}" type="presParOf" srcId="{0C98C82C-2AE8-47D9-83D7-C0C783CA5014}" destId="{FEA41517-8DC8-48D7-85E1-59E98B3C287A}" srcOrd="4" destOrd="0" presId="urn:microsoft.com/office/officeart/2005/8/layout/process4"/>
    <dgm:cxn modelId="{804B2316-D5CB-46DB-8059-01E0D51B2329}" type="presParOf" srcId="{FEA41517-8DC8-48D7-85E1-59E98B3C287A}" destId="{CB6DD4CC-929A-4D31-95C4-6771516414C6}" srcOrd="0" destOrd="0" presId="urn:microsoft.com/office/officeart/2005/8/layout/process4"/>
    <dgm:cxn modelId="{9349BC74-FCF7-41C7-8345-08C4B5118BB4}" type="presParOf" srcId="{0C98C82C-2AE8-47D9-83D7-C0C783CA5014}" destId="{B3180E7D-2DA5-425A-B2B8-D45185CABF66}" srcOrd="5" destOrd="0" presId="urn:microsoft.com/office/officeart/2005/8/layout/process4"/>
    <dgm:cxn modelId="{06A8A6EC-4A17-4452-BE97-64C8542C92C3}" type="presParOf" srcId="{0C98C82C-2AE8-47D9-83D7-C0C783CA5014}" destId="{59437685-3DB9-4B96-89CF-EE18C95B13EE}" srcOrd="6" destOrd="0" presId="urn:microsoft.com/office/officeart/2005/8/layout/process4"/>
    <dgm:cxn modelId="{F1AF02AF-2077-4AFD-A50F-BBCD6B2C4816}" type="presParOf" srcId="{59437685-3DB9-4B96-89CF-EE18C95B13EE}" destId="{5B787989-F7DA-4772-B964-27C7C84152D0}" srcOrd="0" destOrd="0" presId="urn:microsoft.com/office/officeart/2005/8/layout/process4"/>
    <dgm:cxn modelId="{A1DD7F35-5725-45D4-A180-327025DD93A2}" type="presParOf" srcId="{0C98C82C-2AE8-47D9-83D7-C0C783CA5014}" destId="{621B55D1-E116-41E3-8781-6D35FCC31D4B}" srcOrd="7" destOrd="0" presId="urn:microsoft.com/office/officeart/2005/8/layout/process4"/>
    <dgm:cxn modelId="{34AEDCB6-9A67-4AC3-97E3-B539A0595597}" type="presParOf" srcId="{0C98C82C-2AE8-47D9-83D7-C0C783CA5014}" destId="{35CEE89B-F253-41C5-8E99-0ED9D7E16704}" srcOrd="8" destOrd="0" presId="urn:microsoft.com/office/officeart/2005/8/layout/process4"/>
    <dgm:cxn modelId="{DFF023AC-B710-4546-8AAD-9F3C946A11CC}" type="presParOf" srcId="{35CEE89B-F253-41C5-8E99-0ED9D7E16704}" destId="{471CAF73-5D0A-487C-A5C1-7919388D735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C4A66B-41C0-425A-BA0E-69A111301391}" type="doc">
      <dgm:prSet loTypeId="urn:microsoft.com/office/officeart/2005/8/layout/radial3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26362C53-7FA7-42C7-BF9F-AD3DB0D7397B}">
      <dgm:prSet phldrT="[Texto]"/>
      <dgm:spPr/>
      <dgm:t>
        <a:bodyPr/>
        <a:lstStyle/>
        <a:p>
          <a:r>
            <a:rPr lang="en-US"/>
            <a:t>SOFTWARE</a:t>
          </a:r>
          <a:endParaRPr lang="es-419"/>
        </a:p>
      </dgm:t>
    </dgm:pt>
    <dgm:pt modelId="{F228108E-7061-4092-BCE5-556EB0281BED}" type="parTrans" cxnId="{81CD5BBF-02BA-43D9-898B-F67FC4A9C32E}">
      <dgm:prSet/>
      <dgm:spPr/>
      <dgm:t>
        <a:bodyPr/>
        <a:lstStyle/>
        <a:p>
          <a:endParaRPr lang="es-419"/>
        </a:p>
      </dgm:t>
    </dgm:pt>
    <dgm:pt modelId="{B89424A7-95FF-4A84-99D8-7501A503ADFF}" type="sibTrans" cxnId="{81CD5BBF-02BA-43D9-898B-F67FC4A9C32E}">
      <dgm:prSet/>
      <dgm:spPr/>
      <dgm:t>
        <a:bodyPr/>
        <a:lstStyle/>
        <a:p>
          <a:endParaRPr lang="es-419"/>
        </a:p>
      </dgm:t>
    </dgm:pt>
    <dgm:pt modelId="{5432EB85-F231-4EA8-B786-B1AC90669761}">
      <dgm:prSet phldrT="[Texto]"/>
      <dgm:spPr/>
      <dgm:t>
        <a:bodyPr/>
        <a:lstStyle/>
        <a:p>
          <a:r>
            <a:rPr lang="es-419"/>
            <a:t>DE APLICACIÓN</a:t>
          </a:r>
        </a:p>
      </dgm:t>
    </dgm:pt>
    <dgm:pt modelId="{672A6064-E015-4961-A6D4-981CB131D21E}" type="parTrans" cxnId="{3049B8BA-0128-4B1B-82F9-A38129C04DD6}">
      <dgm:prSet/>
      <dgm:spPr/>
      <dgm:t>
        <a:bodyPr/>
        <a:lstStyle/>
        <a:p>
          <a:endParaRPr lang="es-419"/>
        </a:p>
      </dgm:t>
    </dgm:pt>
    <dgm:pt modelId="{5C506786-3091-4A1D-A638-78DEB3E5CC58}" type="sibTrans" cxnId="{3049B8BA-0128-4B1B-82F9-A38129C04DD6}">
      <dgm:prSet/>
      <dgm:spPr/>
      <dgm:t>
        <a:bodyPr/>
        <a:lstStyle/>
        <a:p>
          <a:endParaRPr lang="es-419"/>
        </a:p>
      </dgm:t>
    </dgm:pt>
    <dgm:pt modelId="{DD6D6166-8FC6-4D17-BFE7-0B4B423F5758}">
      <dgm:prSet phldrT="[Texto]"/>
      <dgm:spPr/>
      <dgm:t>
        <a:bodyPr/>
        <a:lstStyle/>
        <a:p>
          <a:r>
            <a:rPr lang="en-US"/>
            <a:t>DE PROGRAMACI</a:t>
          </a:r>
          <a:r>
            <a:rPr lang="es-419"/>
            <a:t>ÓN (IDE)</a:t>
          </a:r>
        </a:p>
      </dgm:t>
    </dgm:pt>
    <dgm:pt modelId="{732517CA-1C00-4D3F-84BB-C1687996F579}" type="parTrans" cxnId="{BF911D49-B1B7-4397-90AD-9AAFA404B3FF}">
      <dgm:prSet/>
      <dgm:spPr/>
      <dgm:t>
        <a:bodyPr/>
        <a:lstStyle/>
        <a:p>
          <a:endParaRPr lang="es-419"/>
        </a:p>
      </dgm:t>
    </dgm:pt>
    <dgm:pt modelId="{D3A9C992-7008-4542-AEE7-4EABF9C7E4D8}" type="sibTrans" cxnId="{BF911D49-B1B7-4397-90AD-9AAFA404B3FF}">
      <dgm:prSet/>
      <dgm:spPr/>
      <dgm:t>
        <a:bodyPr/>
        <a:lstStyle/>
        <a:p>
          <a:endParaRPr lang="es-419"/>
        </a:p>
      </dgm:t>
    </dgm:pt>
    <dgm:pt modelId="{AC5FBD74-846A-4025-A5B4-8086690A942A}">
      <dgm:prSet phldrT="[Texto]"/>
      <dgm:spPr/>
      <dgm:t>
        <a:bodyPr/>
        <a:lstStyle/>
        <a:p>
          <a:r>
            <a:rPr lang="es-419"/>
            <a:t>DE SISTEMA (OS)</a:t>
          </a:r>
        </a:p>
      </dgm:t>
    </dgm:pt>
    <dgm:pt modelId="{626BD1D4-5C0D-461C-822E-7A2296105589}" type="parTrans" cxnId="{3202425C-509F-4FE7-A7BA-824E0EAB32F7}">
      <dgm:prSet/>
      <dgm:spPr/>
      <dgm:t>
        <a:bodyPr/>
        <a:lstStyle/>
        <a:p>
          <a:endParaRPr lang="es-419"/>
        </a:p>
      </dgm:t>
    </dgm:pt>
    <dgm:pt modelId="{9BB132BE-A2F9-477D-B58D-65888B3DAC6E}" type="sibTrans" cxnId="{3202425C-509F-4FE7-A7BA-824E0EAB32F7}">
      <dgm:prSet/>
      <dgm:spPr/>
      <dgm:t>
        <a:bodyPr/>
        <a:lstStyle/>
        <a:p>
          <a:endParaRPr lang="es-419"/>
        </a:p>
      </dgm:t>
    </dgm:pt>
    <dgm:pt modelId="{A3D2D281-D06C-41F8-A773-83568A380274}" type="pres">
      <dgm:prSet presAssocID="{DDC4A66B-41C0-425A-BA0E-69A111301391}" presName="composite" presStyleCnt="0">
        <dgm:presLayoutVars>
          <dgm:chMax val="1"/>
          <dgm:dir/>
          <dgm:resizeHandles val="exact"/>
        </dgm:presLayoutVars>
      </dgm:prSet>
      <dgm:spPr/>
    </dgm:pt>
    <dgm:pt modelId="{15B1B048-6FE5-4C1B-8C15-B223ED0E9759}" type="pres">
      <dgm:prSet presAssocID="{DDC4A66B-41C0-425A-BA0E-69A111301391}" presName="radial" presStyleCnt="0">
        <dgm:presLayoutVars>
          <dgm:animLvl val="ctr"/>
        </dgm:presLayoutVars>
      </dgm:prSet>
      <dgm:spPr/>
    </dgm:pt>
    <dgm:pt modelId="{56020645-2795-43C4-A0AA-BE381178F478}" type="pres">
      <dgm:prSet presAssocID="{26362C53-7FA7-42C7-BF9F-AD3DB0D7397B}" presName="centerShape" presStyleLbl="vennNode1" presStyleIdx="0" presStyleCnt="4"/>
      <dgm:spPr/>
    </dgm:pt>
    <dgm:pt modelId="{3D302670-8B0D-47F0-AC28-23EAC4A6233F}" type="pres">
      <dgm:prSet presAssocID="{AC5FBD74-846A-4025-A5B4-8086690A942A}" presName="node" presStyleLbl="vennNode1" presStyleIdx="1" presStyleCnt="4">
        <dgm:presLayoutVars>
          <dgm:bulletEnabled val="1"/>
        </dgm:presLayoutVars>
      </dgm:prSet>
      <dgm:spPr/>
    </dgm:pt>
    <dgm:pt modelId="{32FBF911-94BB-4E23-91FB-2A31049777B1}" type="pres">
      <dgm:prSet presAssocID="{DD6D6166-8FC6-4D17-BFE7-0B4B423F5758}" presName="node" presStyleLbl="vennNode1" presStyleIdx="2" presStyleCnt="4">
        <dgm:presLayoutVars>
          <dgm:bulletEnabled val="1"/>
        </dgm:presLayoutVars>
      </dgm:prSet>
      <dgm:spPr/>
    </dgm:pt>
    <dgm:pt modelId="{91063A54-671C-429E-A61F-F3CBDD0CC9C7}" type="pres">
      <dgm:prSet presAssocID="{5432EB85-F231-4EA8-B786-B1AC90669761}" presName="node" presStyleLbl="vennNode1" presStyleIdx="3" presStyleCnt="4">
        <dgm:presLayoutVars>
          <dgm:bulletEnabled val="1"/>
        </dgm:presLayoutVars>
      </dgm:prSet>
      <dgm:spPr/>
    </dgm:pt>
  </dgm:ptLst>
  <dgm:cxnLst>
    <dgm:cxn modelId="{FA05DF02-BC8D-4B12-A391-B76A6FF7F441}" type="presOf" srcId="{26362C53-7FA7-42C7-BF9F-AD3DB0D7397B}" destId="{56020645-2795-43C4-A0AA-BE381178F478}" srcOrd="0" destOrd="0" presId="urn:microsoft.com/office/officeart/2005/8/layout/radial3"/>
    <dgm:cxn modelId="{3202425C-509F-4FE7-A7BA-824E0EAB32F7}" srcId="{26362C53-7FA7-42C7-BF9F-AD3DB0D7397B}" destId="{AC5FBD74-846A-4025-A5B4-8086690A942A}" srcOrd="0" destOrd="0" parTransId="{626BD1D4-5C0D-461C-822E-7A2296105589}" sibTransId="{9BB132BE-A2F9-477D-B58D-65888B3DAC6E}"/>
    <dgm:cxn modelId="{BF911D49-B1B7-4397-90AD-9AAFA404B3FF}" srcId="{26362C53-7FA7-42C7-BF9F-AD3DB0D7397B}" destId="{DD6D6166-8FC6-4D17-BFE7-0B4B423F5758}" srcOrd="1" destOrd="0" parTransId="{732517CA-1C00-4D3F-84BB-C1687996F579}" sibTransId="{D3A9C992-7008-4542-AEE7-4EABF9C7E4D8}"/>
    <dgm:cxn modelId="{5F4CCC4F-4639-4B69-9FE5-42CCB5FA6E40}" type="presOf" srcId="{AC5FBD74-846A-4025-A5B4-8086690A942A}" destId="{3D302670-8B0D-47F0-AC28-23EAC4A6233F}" srcOrd="0" destOrd="0" presId="urn:microsoft.com/office/officeart/2005/8/layout/radial3"/>
    <dgm:cxn modelId="{B7422C83-6646-4865-A91F-8FE92BAC52C2}" type="presOf" srcId="{DD6D6166-8FC6-4D17-BFE7-0B4B423F5758}" destId="{32FBF911-94BB-4E23-91FB-2A31049777B1}" srcOrd="0" destOrd="0" presId="urn:microsoft.com/office/officeart/2005/8/layout/radial3"/>
    <dgm:cxn modelId="{2468F187-AFEB-4344-8B40-4BE63311052A}" type="presOf" srcId="{5432EB85-F231-4EA8-B786-B1AC90669761}" destId="{91063A54-671C-429E-A61F-F3CBDD0CC9C7}" srcOrd="0" destOrd="0" presId="urn:microsoft.com/office/officeart/2005/8/layout/radial3"/>
    <dgm:cxn modelId="{070678A3-B9D1-49F5-8961-9D4F9286B170}" type="presOf" srcId="{DDC4A66B-41C0-425A-BA0E-69A111301391}" destId="{A3D2D281-D06C-41F8-A773-83568A380274}" srcOrd="0" destOrd="0" presId="urn:microsoft.com/office/officeart/2005/8/layout/radial3"/>
    <dgm:cxn modelId="{3049B8BA-0128-4B1B-82F9-A38129C04DD6}" srcId="{26362C53-7FA7-42C7-BF9F-AD3DB0D7397B}" destId="{5432EB85-F231-4EA8-B786-B1AC90669761}" srcOrd="2" destOrd="0" parTransId="{672A6064-E015-4961-A6D4-981CB131D21E}" sibTransId="{5C506786-3091-4A1D-A638-78DEB3E5CC58}"/>
    <dgm:cxn modelId="{81CD5BBF-02BA-43D9-898B-F67FC4A9C32E}" srcId="{DDC4A66B-41C0-425A-BA0E-69A111301391}" destId="{26362C53-7FA7-42C7-BF9F-AD3DB0D7397B}" srcOrd="0" destOrd="0" parTransId="{F228108E-7061-4092-BCE5-556EB0281BED}" sibTransId="{B89424A7-95FF-4A84-99D8-7501A503ADFF}"/>
    <dgm:cxn modelId="{766284A2-B9ED-418F-AF61-BCBB5E2D590F}" type="presParOf" srcId="{A3D2D281-D06C-41F8-A773-83568A380274}" destId="{15B1B048-6FE5-4C1B-8C15-B223ED0E9759}" srcOrd="0" destOrd="0" presId="urn:microsoft.com/office/officeart/2005/8/layout/radial3"/>
    <dgm:cxn modelId="{9DE4F73F-3E3F-43FB-9D45-9911D6846147}" type="presParOf" srcId="{15B1B048-6FE5-4C1B-8C15-B223ED0E9759}" destId="{56020645-2795-43C4-A0AA-BE381178F478}" srcOrd="0" destOrd="0" presId="urn:microsoft.com/office/officeart/2005/8/layout/radial3"/>
    <dgm:cxn modelId="{D2C69C99-1772-411E-82A1-855EB2AACB0B}" type="presParOf" srcId="{15B1B048-6FE5-4C1B-8C15-B223ED0E9759}" destId="{3D302670-8B0D-47F0-AC28-23EAC4A6233F}" srcOrd="1" destOrd="0" presId="urn:microsoft.com/office/officeart/2005/8/layout/radial3"/>
    <dgm:cxn modelId="{E6AB6F35-1613-4699-856B-ABFBCE41C741}" type="presParOf" srcId="{15B1B048-6FE5-4C1B-8C15-B223ED0E9759}" destId="{32FBF911-94BB-4E23-91FB-2A31049777B1}" srcOrd="2" destOrd="0" presId="urn:microsoft.com/office/officeart/2005/8/layout/radial3"/>
    <dgm:cxn modelId="{543C01BE-5383-40C8-A22E-354104271C8F}" type="presParOf" srcId="{15B1B048-6FE5-4C1B-8C15-B223ED0E9759}" destId="{91063A54-671C-429E-A61F-F3CBDD0CC9C7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D4AF04-F57B-4A9E-A737-7211BCB92675}" type="doc">
      <dgm:prSet loTypeId="urn:microsoft.com/office/officeart/2005/8/layout/h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62219C52-DE98-4B15-8E7F-B505189A73AC}">
      <dgm:prSet phldrT="[Texto]"/>
      <dgm:spPr/>
      <dgm:t>
        <a:bodyPr/>
        <a:lstStyle/>
        <a:p>
          <a:r>
            <a:rPr lang="es-419"/>
            <a:t>QUE ES UN ALGORITMO</a:t>
          </a:r>
        </a:p>
      </dgm:t>
    </dgm:pt>
    <dgm:pt modelId="{54E3DB1A-2759-4A91-987F-E7CD013D40EF}" type="parTrans" cxnId="{79FB9801-3BB1-486C-8EB6-44D9408C1809}">
      <dgm:prSet/>
      <dgm:spPr/>
      <dgm:t>
        <a:bodyPr/>
        <a:lstStyle/>
        <a:p>
          <a:endParaRPr lang="es-419"/>
        </a:p>
      </dgm:t>
    </dgm:pt>
    <dgm:pt modelId="{82033572-76E6-40DA-84A3-8ABD0AD91925}" type="sibTrans" cxnId="{79FB9801-3BB1-486C-8EB6-44D9408C1809}">
      <dgm:prSet/>
      <dgm:spPr/>
      <dgm:t>
        <a:bodyPr/>
        <a:lstStyle/>
        <a:p>
          <a:endParaRPr lang="es-419"/>
        </a:p>
      </dgm:t>
    </dgm:pt>
    <dgm:pt modelId="{1D7DA753-EECC-43B5-986C-49B6253113EC}">
      <dgm:prSet phldrT="[Texto]"/>
      <dgm:spPr/>
      <dgm:t>
        <a:bodyPr/>
        <a:lstStyle/>
        <a:p>
          <a:r>
            <a:rPr lang="es-MX" b="0" i="0"/>
            <a:t>​ Es un conjunto prescrito de instrucciones o reglas bien definidas, ordenadas y finitas que permiten llevar a cabo una actividad mediante pasos sucesivos explícitos. Existe un estado inicial (entrada) luego se sigue pasos sucesivos hasta llegar a un estado final y se obtiene una solución apropiada al problema.</a:t>
          </a:r>
          <a:endParaRPr lang="es-419"/>
        </a:p>
      </dgm:t>
    </dgm:pt>
    <dgm:pt modelId="{639D9915-82A2-4767-9AFA-B5A6DA0624C6}" type="parTrans" cxnId="{3A16BF81-E3F0-44BB-A79A-A73696B9E508}">
      <dgm:prSet/>
      <dgm:spPr/>
      <dgm:t>
        <a:bodyPr/>
        <a:lstStyle/>
        <a:p>
          <a:endParaRPr lang="es-419"/>
        </a:p>
      </dgm:t>
    </dgm:pt>
    <dgm:pt modelId="{C63D1E92-F1BE-40CD-9680-C6836C13FEB6}" type="sibTrans" cxnId="{3A16BF81-E3F0-44BB-A79A-A73696B9E508}">
      <dgm:prSet/>
      <dgm:spPr/>
      <dgm:t>
        <a:bodyPr/>
        <a:lstStyle/>
        <a:p>
          <a:endParaRPr lang="es-419"/>
        </a:p>
      </dgm:t>
    </dgm:pt>
    <dgm:pt modelId="{F4217B9C-4E82-465E-8012-F7BE96B99AE4}" type="pres">
      <dgm:prSet presAssocID="{7BD4AF04-F57B-4A9E-A737-7211BCB92675}" presName="Name0" presStyleCnt="0">
        <dgm:presLayoutVars>
          <dgm:dir/>
          <dgm:animLvl val="lvl"/>
          <dgm:resizeHandles val="exact"/>
        </dgm:presLayoutVars>
      </dgm:prSet>
      <dgm:spPr/>
    </dgm:pt>
    <dgm:pt modelId="{EFFC93CE-4035-4918-B099-25110F150B3B}" type="pres">
      <dgm:prSet presAssocID="{62219C52-DE98-4B15-8E7F-B505189A73AC}" presName="composite" presStyleCnt="0"/>
      <dgm:spPr/>
    </dgm:pt>
    <dgm:pt modelId="{5265A792-BD54-42E8-9608-99889D6DB7F5}" type="pres">
      <dgm:prSet presAssocID="{62219C52-DE98-4B15-8E7F-B505189A73AC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040259BD-3532-425F-A874-E49D057A954E}" type="pres">
      <dgm:prSet presAssocID="{62219C52-DE98-4B15-8E7F-B505189A73AC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79FB9801-3BB1-486C-8EB6-44D9408C1809}" srcId="{7BD4AF04-F57B-4A9E-A737-7211BCB92675}" destId="{62219C52-DE98-4B15-8E7F-B505189A73AC}" srcOrd="0" destOrd="0" parTransId="{54E3DB1A-2759-4A91-987F-E7CD013D40EF}" sibTransId="{82033572-76E6-40DA-84A3-8ABD0AD91925}"/>
    <dgm:cxn modelId="{9BBF0230-10D8-4AD6-8354-ED0E68667A8F}" type="presOf" srcId="{62219C52-DE98-4B15-8E7F-B505189A73AC}" destId="{5265A792-BD54-42E8-9608-99889D6DB7F5}" srcOrd="0" destOrd="0" presId="urn:microsoft.com/office/officeart/2005/8/layout/hList1"/>
    <dgm:cxn modelId="{B893EC42-4EE9-438B-8491-E780BCD0115A}" type="presOf" srcId="{1D7DA753-EECC-43B5-986C-49B6253113EC}" destId="{040259BD-3532-425F-A874-E49D057A954E}" srcOrd="0" destOrd="0" presId="urn:microsoft.com/office/officeart/2005/8/layout/hList1"/>
    <dgm:cxn modelId="{3A16BF81-E3F0-44BB-A79A-A73696B9E508}" srcId="{62219C52-DE98-4B15-8E7F-B505189A73AC}" destId="{1D7DA753-EECC-43B5-986C-49B6253113EC}" srcOrd="0" destOrd="0" parTransId="{639D9915-82A2-4767-9AFA-B5A6DA0624C6}" sibTransId="{C63D1E92-F1BE-40CD-9680-C6836C13FEB6}"/>
    <dgm:cxn modelId="{D57790B6-0826-4D94-9562-95989A82574E}" type="presOf" srcId="{7BD4AF04-F57B-4A9E-A737-7211BCB92675}" destId="{F4217B9C-4E82-465E-8012-F7BE96B99AE4}" srcOrd="0" destOrd="0" presId="urn:microsoft.com/office/officeart/2005/8/layout/hList1"/>
    <dgm:cxn modelId="{7CFC4E61-A987-43C1-A81A-AD9B38FE9E2B}" type="presParOf" srcId="{F4217B9C-4E82-465E-8012-F7BE96B99AE4}" destId="{EFFC93CE-4035-4918-B099-25110F150B3B}" srcOrd="0" destOrd="0" presId="urn:microsoft.com/office/officeart/2005/8/layout/hList1"/>
    <dgm:cxn modelId="{FAF87F1E-C94A-4414-A124-C7D7D1B082AA}" type="presParOf" srcId="{EFFC93CE-4035-4918-B099-25110F150B3B}" destId="{5265A792-BD54-42E8-9608-99889D6DB7F5}" srcOrd="0" destOrd="0" presId="urn:microsoft.com/office/officeart/2005/8/layout/hList1"/>
    <dgm:cxn modelId="{B4C50257-A47C-4F99-A877-D48EE6A85BA9}" type="presParOf" srcId="{EFFC93CE-4035-4918-B099-25110F150B3B}" destId="{040259BD-3532-425F-A874-E49D057A95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D4AF04-F57B-4A9E-A737-7211BCB92675}" type="doc">
      <dgm:prSet loTypeId="urn:microsoft.com/office/officeart/2005/8/layout/lProcess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997780C5-C25E-457B-8579-EB1E848B1CE5}">
      <dgm:prSet phldrT="[Texto]"/>
      <dgm:spPr/>
      <dgm:t>
        <a:bodyPr/>
        <a:lstStyle/>
        <a:p>
          <a:r>
            <a:rPr lang="es-419" b="1">
              <a:solidFill>
                <a:srgbClr val="C00000"/>
              </a:solidFill>
            </a:rPr>
            <a:t>TIPO DE ALGORITMOS</a:t>
          </a:r>
        </a:p>
      </dgm:t>
    </dgm:pt>
    <dgm:pt modelId="{051FF143-AA50-44B7-A397-D244BEEA9522}" type="parTrans" cxnId="{217CD14D-1BA0-46E0-9825-BBD3EA98EF60}">
      <dgm:prSet/>
      <dgm:spPr/>
      <dgm:t>
        <a:bodyPr/>
        <a:lstStyle/>
        <a:p>
          <a:endParaRPr lang="es-419"/>
        </a:p>
      </dgm:t>
    </dgm:pt>
    <dgm:pt modelId="{AB41C7A7-2A58-4434-B24D-E6E3F411DE8E}" type="sibTrans" cxnId="{217CD14D-1BA0-46E0-9825-BBD3EA98EF60}">
      <dgm:prSet/>
      <dgm:spPr/>
      <dgm:t>
        <a:bodyPr/>
        <a:lstStyle/>
        <a:p>
          <a:endParaRPr lang="es-419"/>
        </a:p>
      </dgm:t>
    </dgm:pt>
    <dgm:pt modelId="{7E5737A1-4501-49F6-8E5D-BB9B5938E5BA}">
      <dgm:prSet phldrT="[Texto]"/>
      <dgm:spPr/>
      <dgm:t>
        <a:bodyPr/>
        <a:lstStyle/>
        <a:p>
          <a:r>
            <a:rPr lang="es-419"/>
            <a:t>Secuencial</a:t>
          </a:r>
        </a:p>
      </dgm:t>
    </dgm:pt>
    <dgm:pt modelId="{DA9DE92E-50F4-4A4C-AC32-6F22138E1613}" type="parTrans" cxnId="{DAAC64CC-6052-4259-A91D-4DE36C79A5FC}">
      <dgm:prSet/>
      <dgm:spPr/>
      <dgm:t>
        <a:bodyPr/>
        <a:lstStyle/>
        <a:p>
          <a:endParaRPr lang="es-419"/>
        </a:p>
      </dgm:t>
    </dgm:pt>
    <dgm:pt modelId="{C8635755-BEB7-4BBA-A999-1550FC9CF1DB}" type="sibTrans" cxnId="{DAAC64CC-6052-4259-A91D-4DE36C79A5FC}">
      <dgm:prSet/>
      <dgm:spPr/>
      <dgm:t>
        <a:bodyPr/>
        <a:lstStyle/>
        <a:p>
          <a:endParaRPr lang="es-419"/>
        </a:p>
      </dgm:t>
    </dgm:pt>
    <dgm:pt modelId="{1A936127-710F-40EF-B9AB-9D4D029E8F7D}">
      <dgm:prSet phldrT="[Texto]"/>
      <dgm:spPr/>
      <dgm:t>
        <a:bodyPr/>
        <a:lstStyle/>
        <a:p>
          <a:r>
            <a:rPr lang="es-419"/>
            <a:t>Selección (decisión)</a:t>
          </a:r>
        </a:p>
      </dgm:t>
    </dgm:pt>
    <dgm:pt modelId="{DAB9F6E0-B173-46DB-B0C8-C7DC957A3E11}" type="parTrans" cxnId="{FDCDF22D-9E6C-4516-888B-E806538165F5}">
      <dgm:prSet/>
      <dgm:spPr/>
      <dgm:t>
        <a:bodyPr/>
        <a:lstStyle/>
        <a:p>
          <a:endParaRPr lang="es-419"/>
        </a:p>
      </dgm:t>
    </dgm:pt>
    <dgm:pt modelId="{A96D8297-A91A-4077-ABF2-F41DFC510300}" type="sibTrans" cxnId="{FDCDF22D-9E6C-4516-888B-E806538165F5}">
      <dgm:prSet/>
      <dgm:spPr/>
      <dgm:t>
        <a:bodyPr/>
        <a:lstStyle/>
        <a:p>
          <a:endParaRPr lang="es-419"/>
        </a:p>
      </dgm:t>
    </dgm:pt>
    <dgm:pt modelId="{02D2874B-517E-4563-825B-C62B54AFAACA}">
      <dgm:prSet phldrT="[Texto]"/>
      <dgm:spPr/>
      <dgm:t>
        <a:bodyPr/>
        <a:lstStyle/>
        <a:p>
          <a:r>
            <a:rPr lang="es-419"/>
            <a:t>Repetición (bucle)</a:t>
          </a:r>
        </a:p>
      </dgm:t>
    </dgm:pt>
    <dgm:pt modelId="{E5C93860-9ED9-476F-8816-64202A243E72}" type="parTrans" cxnId="{C81C88B2-49B4-4661-884C-0FE0287EEC7E}">
      <dgm:prSet/>
      <dgm:spPr/>
      <dgm:t>
        <a:bodyPr/>
        <a:lstStyle/>
        <a:p>
          <a:endParaRPr lang="es-419"/>
        </a:p>
      </dgm:t>
    </dgm:pt>
    <dgm:pt modelId="{E34B14DB-5C83-4DAA-878F-27FCA5A85202}" type="sibTrans" cxnId="{C81C88B2-49B4-4661-884C-0FE0287EEC7E}">
      <dgm:prSet/>
      <dgm:spPr/>
      <dgm:t>
        <a:bodyPr/>
        <a:lstStyle/>
        <a:p>
          <a:endParaRPr lang="es-419"/>
        </a:p>
      </dgm:t>
    </dgm:pt>
    <dgm:pt modelId="{292A21E0-32C8-4CAA-B9BF-DF30BE49A60B}" type="pres">
      <dgm:prSet presAssocID="{7BD4AF04-F57B-4A9E-A737-7211BCB92675}" presName="theList" presStyleCnt="0">
        <dgm:presLayoutVars>
          <dgm:dir/>
          <dgm:animLvl val="lvl"/>
          <dgm:resizeHandles val="exact"/>
        </dgm:presLayoutVars>
      </dgm:prSet>
      <dgm:spPr/>
    </dgm:pt>
    <dgm:pt modelId="{7566A000-8688-4821-BDC8-267A3F7CF1E5}" type="pres">
      <dgm:prSet presAssocID="{997780C5-C25E-457B-8579-EB1E848B1CE5}" presName="compNode" presStyleCnt="0"/>
      <dgm:spPr/>
    </dgm:pt>
    <dgm:pt modelId="{CFB609F8-E0DA-486A-9525-370E33C5796A}" type="pres">
      <dgm:prSet presAssocID="{997780C5-C25E-457B-8579-EB1E848B1CE5}" presName="aNode" presStyleLbl="bgShp" presStyleIdx="0" presStyleCnt="1" custLinFactNeighborX="-3058" custLinFactNeighborY="1821"/>
      <dgm:spPr/>
    </dgm:pt>
    <dgm:pt modelId="{34256391-92FB-408C-BFF5-639DAC211D56}" type="pres">
      <dgm:prSet presAssocID="{997780C5-C25E-457B-8579-EB1E848B1CE5}" presName="textNode" presStyleLbl="bgShp" presStyleIdx="0" presStyleCnt="1"/>
      <dgm:spPr/>
    </dgm:pt>
    <dgm:pt modelId="{AED1606C-F76F-4733-9887-A4D351340B16}" type="pres">
      <dgm:prSet presAssocID="{997780C5-C25E-457B-8579-EB1E848B1CE5}" presName="compChildNode" presStyleCnt="0"/>
      <dgm:spPr/>
    </dgm:pt>
    <dgm:pt modelId="{D16A4792-4AF0-4DA2-A981-611943F71F79}" type="pres">
      <dgm:prSet presAssocID="{997780C5-C25E-457B-8579-EB1E848B1CE5}" presName="theInnerList" presStyleCnt="0"/>
      <dgm:spPr/>
    </dgm:pt>
    <dgm:pt modelId="{F8A16161-C4C1-4B0D-8854-2A2D320AE767}" type="pres">
      <dgm:prSet presAssocID="{7E5737A1-4501-49F6-8E5D-BB9B5938E5BA}" presName="childNode" presStyleLbl="node1" presStyleIdx="0" presStyleCnt="3">
        <dgm:presLayoutVars>
          <dgm:bulletEnabled val="1"/>
        </dgm:presLayoutVars>
      </dgm:prSet>
      <dgm:spPr/>
    </dgm:pt>
    <dgm:pt modelId="{C753C11D-C0F3-4D34-8D32-0D90505EA65E}" type="pres">
      <dgm:prSet presAssocID="{7E5737A1-4501-49F6-8E5D-BB9B5938E5BA}" presName="aSpace2" presStyleCnt="0"/>
      <dgm:spPr/>
    </dgm:pt>
    <dgm:pt modelId="{B8E5E2CD-29B6-4EEE-AE1F-6BBFB98A2C54}" type="pres">
      <dgm:prSet presAssocID="{1A936127-710F-40EF-B9AB-9D4D029E8F7D}" presName="childNode" presStyleLbl="node1" presStyleIdx="1" presStyleCnt="3">
        <dgm:presLayoutVars>
          <dgm:bulletEnabled val="1"/>
        </dgm:presLayoutVars>
      </dgm:prSet>
      <dgm:spPr/>
    </dgm:pt>
    <dgm:pt modelId="{69E87F9B-7D02-4F21-B20F-8CB30785CD36}" type="pres">
      <dgm:prSet presAssocID="{1A936127-710F-40EF-B9AB-9D4D029E8F7D}" presName="aSpace2" presStyleCnt="0"/>
      <dgm:spPr/>
    </dgm:pt>
    <dgm:pt modelId="{A5E061EF-644D-4570-8E57-731D748DEDB8}" type="pres">
      <dgm:prSet presAssocID="{02D2874B-517E-4563-825B-C62B54AFAACA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D2F40216-DED1-4EA1-B624-297F3A820CAC}" type="presOf" srcId="{997780C5-C25E-457B-8579-EB1E848B1CE5}" destId="{CFB609F8-E0DA-486A-9525-370E33C5796A}" srcOrd="0" destOrd="0" presId="urn:microsoft.com/office/officeart/2005/8/layout/lProcess2"/>
    <dgm:cxn modelId="{FDCDF22D-9E6C-4516-888B-E806538165F5}" srcId="{997780C5-C25E-457B-8579-EB1E848B1CE5}" destId="{1A936127-710F-40EF-B9AB-9D4D029E8F7D}" srcOrd="1" destOrd="0" parTransId="{DAB9F6E0-B173-46DB-B0C8-C7DC957A3E11}" sibTransId="{A96D8297-A91A-4077-ABF2-F41DFC510300}"/>
    <dgm:cxn modelId="{0FB0423D-8E20-4400-8D86-5496D5911ADA}" type="presOf" srcId="{1A936127-710F-40EF-B9AB-9D4D029E8F7D}" destId="{B8E5E2CD-29B6-4EEE-AE1F-6BBFB98A2C54}" srcOrd="0" destOrd="0" presId="urn:microsoft.com/office/officeart/2005/8/layout/lProcess2"/>
    <dgm:cxn modelId="{C8789C42-BC58-4B11-BB95-1A3EACC1CD16}" type="presOf" srcId="{7BD4AF04-F57B-4A9E-A737-7211BCB92675}" destId="{292A21E0-32C8-4CAA-B9BF-DF30BE49A60B}" srcOrd="0" destOrd="0" presId="urn:microsoft.com/office/officeart/2005/8/layout/lProcess2"/>
    <dgm:cxn modelId="{217CD14D-1BA0-46E0-9825-BBD3EA98EF60}" srcId="{7BD4AF04-F57B-4A9E-A737-7211BCB92675}" destId="{997780C5-C25E-457B-8579-EB1E848B1CE5}" srcOrd="0" destOrd="0" parTransId="{051FF143-AA50-44B7-A397-D244BEEA9522}" sibTransId="{AB41C7A7-2A58-4434-B24D-E6E3F411DE8E}"/>
    <dgm:cxn modelId="{FEF4A284-694A-4EEC-BE27-9C2241182D86}" type="presOf" srcId="{997780C5-C25E-457B-8579-EB1E848B1CE5}" destId="{34256391-92FB-408C-BFF5-639DAC211D56}" srcOrd="1" destOrd="0" presId="urn:microsoft.com/office/officeart/2005/8/layout/lProcess2"/>
    <dgm:cxn modelId="{5E6459A5-F325-4496-9058-1B37AFD613A0}" type="presOf" srcId="{7E5737A1-4501-49F6-8E5D-BB9B5938E5BA}" destId="{F8A16161-C4C1-4B0D-8854-2A2D320AE767}" srcOrd="0" destOrd="0" presId="urn:microsoft.com/office/officeart/2005/8/layout/lProcess2"/>
    <dgm:cxn modelId="{C81C88B2-49B4-4661-884C-0FE0287EEC7E}" srcId="{997780C5-C25E-457B-8579-EB1E848B1CE5}" destId="{02D2874B-517E-4563-825B-C62B54AFAACA}" srcOrd="2" destOrd="0" parTransId="{E5C93860-9ED9-476F-8816-64202A243E72}" sibTransId="{E34B14DB-5C83-4DAA-878F-27FCA5A85202}"/>
    <dgm:cxn modelId="{31C993B5-5F04-47AF-9060-10C5EDDB3A07}" type="presOf" srcId="{02D2874B-517E-4563-825B-C62B54AFAACA}" destId="{A5E061EF-644D-4570-8E57-731D748DEDB8}" srcOrd="0" destOrd="0" presId="urn:microsoft.com/office/officeart/2005/8/layout/lProcess2"/>
    <dgm:cxn modelId="{DAAC64CC-6052-4259-A91D-4DE36C79A5FC}" srcId="{997780C5-C25E-457B-8579-EB1E848B1CE5}" destId="{7E5737A1-4501-49F6-8E5D-BB9B5938E5BA}" srcOrd="0" destOrd="0" parTransId="{DA9DE92E-50F4-4A4C-AC32-6F22138E1613}" sibTransId="{C8635755-BEB7-4BBA-A999-1550FC9CF1DB}"/>
    <dgm:cxn modelId="{6D2EBEE9-D22B-44F8-ACDF-2B832D5FA611}" type="presParOf" srcId="{292A21E0-32C8-4CAA-B9BF-DF30BE49A60B}" destId="{7566A000-8688-4821-BDC8-267A3F7CF1E5}" srcOrd="0" destOrd="0" presId="urn:microsoft.com/office/officeart/2005/8/layout/lProcess2"/>
    <dgm:cxn modelId="{94B542F2-166D-4841-B0E1-3A2FA2647A21}" type="presParOf" srcId="{7566A000-8688-4821-BDC8-267A3F7CF1E5}" destId="{CFB609F8-E0DA-486A-9525-370E33C5796A}" srcOrd="0" destOrd="0" presId="urn:microsoft.com/office/officeart/2005/8/layout/lProcess2"/>
    <dgm:cxn modelId="{E49CF107-5AF5-41F8-B466-7534B201815F}" type="presParOf" srcId="{7566A000-8688-4821-BDC8-267A3F7CF1E5}" destId="{34256391-92FB-408C-BFF5-639DAC211D56}" srcOrd="1" destOrd="0" presId="urn:microsoft.com/office/officeart/2005/8/layout/lProcess2"/>
    <dgm:cxn modelId="{CAFD2C81-EC51-4F52-9DF1-9EBFF1CC2E28}" type="presParOf" srcId="{7566A000-8688-4821-BDC8-267A3F7CF1E5}" destId="{AED1606C-F76F-4733-9887-A4D351340B16}" srcOrd="2" destOrd="0" presId="urn:microsoft.com/office/officeart/2005/8/layout/lProcess2"/>
    <dgm:cxn modelId="{BC2C3ADE-FBFD-4F69-BC59-AAE260FEB5A7}" type="presParOf" srcId="{AED1606C-F76F-4733-9887-A4D351340B16}" destId="{D16A4792-4AF0-4DA2-A981-611943F71F79}" srcOrd="0" destOrd="0" presId="urn:microsoft.com/office/officeart/2005/8/layout/lProcess2"/>
    <dgm:cxn modelId="{48996476-A865-4AF5-A187-DA007EFD6905}" type="presParOf" srcId="{D16A4792-4AF0-4DA2-A981-611943F71F79}" destId="{F8A16161-C4C1-4B0D-8854-2A2D320AE767}" srcOrd="0" destOrd="0" presId="urn:microsoft.com/office/officeart/2005/8/layout/lProcess2"/>
    <dgm:cxn modelId="{AA7736F0-9EE8-42AA-A5A0-950701F2FF45}" type="presParOf" srcId="{D16A4792-4AF0-4DA2-A981-611943F71F79}" destId="{C753C11D-C0F3-4D34-8D32-0D90505EA65E}" srcOrd="1" destOrd="0" presId="urn:microsoft.com/office/officeart/2005/8/layout/lProcess2"/>
    <dgm:cxn modelId="{8CB867D3-1E52-4CDB-B70D-5681DFE5197E}" type="presParOf" srcId="{D16A4792-4AF0-4DA2-A981-611943F71F79}" destId="{B8E5E2CD-29B6-4EEE-AE1F-6BBFB98A2C54}" srcOrd="2" destOrd="0" presId="urn:microsoft.com/office/officeart/2005/8/layout/lProcess2"/>
    <dgm:cxn modelId="{1B08679E-3E69-4CDB-80D9-75D08E786C6B}" type="presParOf" srcId="{D16A4792-4AF0-4DA2-A981-611943F71F79}" destId="{69E87F9B-7D02-4F21-B20F-8CB30785CD36}" srcOrd="3" destOrd="0" presId="urn:microsoft.com/office/officeart/2005/8/layout/lProcess2"/>
    <dgm:cxn modelId="{0356EE95-EA7C-40BA-8A6B-70BB1DB998C3}" type="presParOf" srcId="{D16A4792-4AF0-4DA2-A981-611943F71F79}" destId="{A5E061EF-644D-4570-8E57-731D748DEDB8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6D3231-9937-435C-94E5-917D6812A1C0}" type="doc">
      <dgm:prSet loTypeId="urn:microsoft.com/office/officeart/2005/8/layout/orgChart1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s-419"/>
        </a:p>
      </dgm:t>
    </dgm:pt>
    <dgm:pt modelId="{229D710E-45C3-4810-9259-3B43FFBF3707}">
      <dgm:prSet phldrT="[Texto]" custT="1"/>
      <dgm:spPr/>
      <dgm:t>
        <a:bodyPr/>
        <a:lstStyle/>
        <a:p>
          <a:r>
            <a:rPr lang="es-419" sz="1400"/>
            <a:t>TIPO DE DIAGRAMAS </a:t>
          </a:r>
        </a:p>
      </dgm:t>
    </dgm:pt>
    <dgm:pt modelId="{7F5B134A-FBCE-426D-A4A4-97BD7362FCBF}" type="parTrans" cxnId="{EC12C8A7-338F-4824-A2EE-3029913870FE}">
      <dgm:prSet/>
      <dgm:spPr/>
      <dgm:t>
        <a:bodyPr/>
        <a:lstStyle/>
        <a:p>
          <a:endParaRPr lang="es-419"/>
        </a:p>
      </dgm:t>
    </dgm:pt>
    <dgm:pt modelId="{B0FFCD78-35F1-4858-97B7-836FD712CAE7}" type="sibTrans" cxnId="{EC12C8A7-338F-4824-A2EE-3029913870FE}">
      <dgm:prSet/>
      <dgm:spPr/>
      <dgm:t>
        <a:bodyPr/>
        <a:lstStyle/>
        <a:p>
          <a:endParaRPr lang="es-419"/>
        </a:p>
      </dgm:t>
    </dgm:pt>
    <dgm:pt modelId="{878DBD74-6BF0-4D0B-88AA-60B08646FC81}">
      <dgm:prSet phldrT="[Texto]" custT="1"/>
      <dgm:spPr/>
      <dgm:t>
        <a:bodyPr/>
        <a:lstStyle/>
        <a:p>
          <a:r>
            <a:rPr lang="es-419" sz="900" b="1"/>
            <a:t>ESTRUCTURALES</a:t>
          </a:r>
        </a:p>
      </dgm:t>
    </dgm:pt>
    <dgm:pt modelId="{E2D2F58E-5037-414F-93D9-C6221272BFBB}" type="parTrans" cxnId="{52A2F032-7000-4862-B00F-79B7DD196CC4}">
      <dgm:prSet/>
      <dgm:spPr/>
      <dgm:t>
        <a:bodyPr/>
        <a:lstStyle/>
        <a:p>
          <a:endParaRPr lang="es-419"/>
        </a:p>
      </dgm:t>
    </dgm:pt>
    <dgm:pt modelId="{1311DD77-B721-436E-BD78-AF128BE0E674}" type="sibTrans" cxnId="{52A2F032-7000-4862-B00F-79B7DD196CC4}">
      <dgm:prSet/>
      <dgm:spPr/>
      <dgm:t>
        <a:bodyPr/>
        <a:lstStyle/>
        <a:p>
          <a:endParaRPr lang="es-419"/>
        </a:p>
      </dgm:t>
    </dgm:pt>
    <dgm:pt modelId="{B289B217-CB8E-4CD2-B9B4-D67EF23ED4D6}">
      <dgm:prSet phldrT="[Texto]" custT="1"/>
      <dgm:spPr/>
      <dgm:t>
        <a:bodyPr/>
        <a:lstStyle/>
        <a:p>
          <a:r>
            <a:rPr lang="es-419" sz="900" b="1"/>
            <a:t>DE COMPORTAMIENTO</a:t>
          </a:r>
        </a:p>
      </dgm:t>
    </dgm:pt>
    <dgm:pt modelId="{82A033A6-B2A0-453B-90EE-7DA864B6E79E}" type="parTrans" cxnId="{8425793F-D053-4347-AE0E-A345846423CB}">
      <dgm:prSet/>
      <dgm:spPr/>
      <dgm:t>
        <a:bodyPr/>
        <a:lstStyle/>
        <a:p>
          <a:endParaRPr lang="es-419"/>
        </a:p>
      </dgm:t>
    </dgm:pt>
    <dgm:pt modelId="{E1FFAB63-1C7E-4105-BAB7-41F221443496}" type="sibTrans" cxnId="{8425793F-D053-4347-AE0E-A345846423CB}">
      <dgm:prSet/>
      <dgm:spPr/>
      <dgm:t>
        <a:bodyPr/>
        <a:lstStyle/>
        <a:p>
          <a:endParaRPr lang="es-419"/>
        </a:p>
      </dgm:t>
    </dgm:pt>
    <dgm:pt modelId="{B6E92FE4-FE46-4764-A99E-810CCCC54B72}">
      <dgm:prSet phldrT="[Texto]"/>
      <dgm:spPr/>
      <dgm:t>
        <a:bodyPr/>
        <a:lstStyle/>
        <a:p>
          <a:r>
            <a:rPr lang="es-419"/>
            <a:t>De Clases</a:t>
          </a:r>
        </a:p>
      </dgm:t>
    </dgm:pt>
    <dgm:pt modelId="{EA803BE3-C5F0-40D5-8FB3-2A34B584642E}" type="parTrans" cxnId="{58BDF7D9-A74D-4139-BBE9-22E03461ACC2}">
      <dgm:prSet/>
      <dgm:spPr/>
      <dgm:t>
        <a:bodyPr/>
        <a:lstStyle/>
        <a:p>
          <a:endParaRPr lang="es-419"/>
        </a:p>
      </dgm:t>
    </dgm:pt>
    <dgm:pt modelId="{FDEA125D-6E8D-4255-989C-AC2E5F1641D2}" type="sibTrans" cxnId="{58BDF7D9-A74D-4139-BBE9-22E03461ACC2}">
      <dgm:prSet/>
      <dgm:spPr/>
      <dgm:t>
        <a:bodyPr/>
        <a:lstStyle/>
        <a:p>
          <a:endParaRPr lang="es-419"/>
        </a:p>
      </dgm:t>
    </dgm:pt>
    <dgm:pt modelId="{13A564E8-0754-48DF-9504-C1F1FE664E0C}">
      <dgm:prSet phldrT="[Texto]"/>
      <dgm:spPr/>
      <dgm:t>
        <a:bodyPr/>
        <a:lstStyle/>
        <a:p>
          <a:r>
            <a:rPr lang="es-419"/>
            <a:t>De Componentes</a:t>
          </a:r>
        </a:p>
      </dgm:t>
    </dgm:pt>
    <dgm:pt modelId="{E49E1648-6803-4C14-951B-BE43801DEBF4}" type="parTrans" cxnId="{899F0CBE-A9DD-4A97-BE10-91AA5C3610C7}">
      <dgm:prSet/>
      <dgm:spPr/>
      <dgm:t>
        <a:bodyPr/>
        <a:lstStyle/>
        <a:p>
          <a:endParaRPr lang="es-419"/>
        </a:p>
      </dgm:t>
    </dgm:pt>
    <dgm:pt modelId="{FE8A1DAE-4A07-47E9-B2A6-A55A9D1850C5}" type="sibTrans" cxnId="{899F0CBE-A9DD-4A97-BE10-91AA5C3610C7}">
      <dgm:prSet/>
      <dgm:spPr/>
      <dgm:t>
        <a:bodyPr/>
        <a:lstStyle/>
        <a:p>
          <a:endParaRPr lang="es-419"/>
        </a:p>
      </dgm:t>
    </dgm:pt>
    <dgm:pt modelId="{F2973D04-B46A-4A6D-B446-4117AF2927BF}">
      <dgm:prSet phldrT="[Texto]"/>
      <dgm:spPr/>
      <dgm:t>
        <a:bodyPr/>
        <a:lstStyle/>
        <a:p>
          <a:r>
            <a:rPr lang="es-419"/>
            <a:t>De Despliegue</a:t>
          </a:r>
        </a:p>
      </dgm:t>
    </dgm:pt>
    <dgm:pt modelId="{21E9AAD0-3724-45EF-895C-E43C6E1D2FF5}" type="parTrans" cxnId="{237270C9-8C96-43F6-975A-A815FE00DD25}">
      <dgm:prSet/>
      <dgm:spPr/>
      <dgm:t>
        <a:bodyPr/>
        <a:lstStyle/>
        <a:p>
          <a:endParaRPr lang="es-419"/>
        </a:p>
      </dgm:t>
    </dgm:pt>
    <dgm:pt modelId="{B6E88AC0-4A94-478E-99E2-989DAF9AD2A4}" type="sibTrans" cxnId="{237270C9-8C96-43F6-975A-A815FE00DD25}">
      <dgm:prSet/>
      <dgm:spPr/>
      <dgm:t>
        <a:bodyPr/>
        <a:lstStyle/>
        <a:p>
          <a:endParaRPr lang="es-419"/>
        </a:p>
      </dgm:t>
    </dgm:pt>
    <dgm:pt modelId="{8A09EEE4-3C41-4F6E-8AC3-83969BA0D03E}">
      <dgm:prSet phldrT="[Texto]"/>
      <dgm:spPr/>
      <dgm:t>
        <a:bodyPr/>
        <a:lstStyle/>
        <a:p>
          <a:r>
            <a:rPr lang="es-419"/>
            <a:t>De Objetos</a:t>
          </a:r>
        </a:p>
      </dgm:t>
    </dgm:pt>
    <dgm:pt modelId="{5B0B0394-42B7-4A47-A584-AAD74E7E8547}" type="parTrans" cxnId="{32944E64-2535-46FB-A6BC-19B0BFB7417D}">
      <dgm:prSet/>
      <dgm:spPr/>
      <dgm:t>
        <a:bodyPr/>
        <a:lstStyle/>
        <a:p>
          <a:endParaRPr lang="es-419"/>
        </a:p>
      </dgm:t>
    </dgm:pt>
    <dgm:pt modelId="{30453378-F33E-4420-87A5-17BE95638814}" type="sibTrans" cxnId="{32944E64-2535-46FB-A6BC-19B0BFB7417D}">
      <dgm:prSet/>
      <dgm:spPr/>
      <dgm:t>
        <a:bodyPr/>
        <a:lstStyle/>
        <a:p>
          <a:endParaRPr lang="es-419"/>
        </a:p>
      </dgm:t>
    </dgm:pt>
    <dgm:pt modelId="{CA7B6526-7F11-460C-B8A5-6A2699BAF7A0}">
      <dgm:prSet phldrT="[Texto]"/>
      <dgm:spPr/>
      <dgm:t>
        <a:bodyPr/>
        <a:lstStyle/>
        <a:p>
          <a:r>
            <a:rPr lang="es-419"/>
            <a:t>De Paquetes</a:t>
          </a:r>
        </a:p>
      </dgm:t>
    </dgm:pt>
    <dgm:pt modelId="{4B217648-1776-46B9-B45B-26D0AD2C5EEB}" type="parTrans" cxnId="{7BA7CED3-D361-4E59-BB27-986D0FFF67AF}">
      <dgm:prSet/>
      <dgm:spPr/>
      <dgm:t>
        <a:bodyPr/>
        <a:lstStyle/>
        <a:p>
          <a:endParaRPr lang="es-419"/>
        </a:p>
      </dgm:t>
    </dgm:pt>
    <dgm:pt modelId="{D4DFC795-8243-4990-8670-BA18FFC2EAE1}" type="sibTrans" cxnId="{7BA7CED3-D361-4E59-BB27-986D0FFF67AF}">
      <dgm:prSet/>
      <dgm:spPr/>
      <dgm:t>
        <a:bodyPr/>
        <a:lstStyle/>
        <a:p>
          <a:endParaRPr lang="es-419"/>
        </a:p>
      </dgm:t>
    </dgm:pt>
    <dgm:pt modelId="{7878EF75-9821-413A-BB59-983F74AB6957}">
      <dgm:prSet phldrT="[Texto]"/>
      <dgm:spPr/>
      <dgm:t>
        <a:bodyPr/>
        <a:lstStyle/>
        <a:p>
          <a:r>
            <a:rPr lang="es-419"/>
            <a:t>De Perfiles</a:t>
          </a:r>
        </a:p>
      </dgm:t>
    </dgm:pt>
    <dgm:pt modelId="{691FFA67-B9E4-4C20-A0B9-F1E8E6AB6217}" type="parTrans" cxnId="{05A8D325-8352-4C87-8B81-321F9922C50D}">
      <dgm:prSet/>
      <dgm:spPr/>
      <dgm:t>
        <a:bodyPr/>
        <a:lstStyle/>
        <a:p>
          <a:endParaRPr lang="es-419"/>
        </a:p>
      </dgm:t>
    </dgm:pt>
    <dgm:pt modelId="{CBDD93C2-0587-4F75-BB95-9B3F160BC0CF}" type="sibTrans" cxnId="{05A8D325-8352-4C87-8B81-321F9922C50D}">
      <dgm:prSet/>
      <dgm:spPr/>
      <dgm:t>
        <a:bodyPr/>
        <a:lstStyle/>
        <a:p>
          <a:endParaRPr lang="es-419"/>
        </a:p>
      </dgm:t>
    </dgm:pt>
    <dgm:pt modelId="{87D31594-A584-4DBF-9A82-5D019E66C7E9}">
      <dgm:prSet phldrT="[Texto]"/>
      <dgm:spPr/>
      <dgm:t>
        <a:bodyPr/>
        <a:lstStyle/>
        <a:p>
          <a:r>
            <a:rPr lang="es-419"/>
            <a:t>De Estructura Compuesta</a:t>
          </a:r>
        </a:p>
      </dgm:t>
    </dgm:pt>
    <dgm:pt modelId="{2433AEE1-0ED9-4253-B6F6-7F136493A7A6}" type="parTrans" cxnId="{2B529CBF-D4F4-4133-A579-0E0261D4C45B}">
      <dgm:prSet/>
      <dgm:spPr/>
      <dgm:t>
        <a:bodyPr/>
        <a:lstStyle/>
        <a:p>
          <a:endParaRPr lang="es-419"/>
        </a:p>
      </dgm:t>
    </dgm:pt>
    <dgm:pt modelId="{43473E6A-D267-4F0B-9159-3710CA4418E8}" type="sibTrans" cxnId="{2B529CBF-D4F4-4133-A579-0E0261D4C45B}">
      <dgm:prSet/>
      <dgm:spPr/>
      <dgm:t>
        <a:bodyPr/>
        <a:lstStyle/>
        <a:p>
          <a:endParaRPr lang="es-419"/>
        </a:p>
      </dgm:t>
    </dgm:pt>
    <dgm:pt modelId="{43550F2D-44FB-43A7-B11D-72C18FCA361B}">
      <dgm:prSet phldrT="[Texto]"/>
      <dgm:spPr/>
      <dgm:t>
        <a:bodyPr/>
        <a:lstStyle/>
        <a:p>
          <a:r>
            <a:rPr lang="es-419"/>
            <a:t>De Actividades</a:t>
          </a:r>
        </a:p>
      </dgm:t>
    </dgm:pt>
    <dgm:pt modelId="{B0E0BE5F-90B9-4C6B-A0E0-D9FB8B75A670}" type="parTrans" cxnId="{46E0F1BE-3E67-4D8D-971C-800D69E6AE67}">
      <dgm:prSet/>
      <dgm:spPr/>
      <dgm:t>
        <a:bodyPr/>
        <a:lstStyle/>
        <a:p>
          <a:endParaRPr lang="es-419"/>
        </a:p>
      </dgm:t>
    </dgm:pt>
    <dgm:pt modelId="{EA6D8708-4C11-43F8-87B9-118680789FD1}" type="sibTrans" cxnId="{46E0F1BE-3E67-4D8D-971C-800D69E6AE67}">
      <dgm:prSet/>
      <dgm:spPr/>
      <dgm:t>
        <a:bodyPr/>
        <a:lstStyle/>
        <a:p>
          <a:endParaRPr lang="es-419"/>
        </a:p>
      </dgm:t>
    </dgm:pt>
    <dgm:pt modelId="{B5F0F4CF-0696-4B93-A2D7-B9D70F7DED81}">
      <dgm:prSet phldrT="[Texto]"/>
      <dgm:spPr/>
      <dgm:t>
        <a:bodyPr/>
        <a:lstStyle/>
        <a:p>
          <a:r>
            <a:rPr lang="es-419"/>
            <a:t>De Casos de Uso</a:t>
          </a:r>
        </a:p>
      </dgm:t>
    </dgm:pt>
    <dgm:pt modelId="{49FAA70C-629E-44BC-A06A-6770985D60E9}" type="parTrans" cxnId="{F3F1EF78-B279-46EE-8B4D-66F6E22D320C}">
      <dgm:prSet/>
      <dgm:spPr/>
      <dgm:t>
        <a:bodyPr/>
        <a:lstStyle/>
        <a:p>
          <a:endParaRPr lang="es-419"/>
        </a:p>
      </dgm:t>
    </dgm:pt>
    <dgm:pt modelId="{67953874-7979-4D0C-915E-1CE7D8A449C4}" type="sibTrans" cxnId="{F3F1EF78-B279-46EE-8B4D-66F6E22D320C}">
      <dgm:prSet/>
      <dgm:spPr/>
      <dgm:t>
        <a:bodyPr/>
        <a:lstStyle/>
        <a:p>
          <a:endParaRPr lang="es-419"/>
        </a:p>
      </dgm:t>
    </dgm:pt>
    <dgm:pt modelId="{7CEFF38D-741A-4912-89CD-503991BAF2E3}">
      <dgm:prSet phldrT="[Texto]"/>
      <dgm:spPr/>
      <dgm:t>
        <a:bodyPr/>
        <a:lstStyle/>
        <a:p>
          <a:r>
            <a:rPr lang="es-419"/>
            <a:t>De Máquina de Estados</a:t>
          </a:r>
        </a:p>
      </dgm:t>
    </dgm:pt>
    <dgm:pt modelId="{6DA60B15-5AA3-403C-BA9D-4880C8444497}" type="parTrans" cxnId="{E7E12877-BE68-4687-B2A0-FE3A52A2BF85}">
      <dgm:prSet/>
      <dgm:spPr/>
      <dgm:t>
        <a:bodyPr/>
        <a:lstStyle/>
        <a:p>
          <a:endParaRPr lang="es-419"/>
        </a:p>
      </dgm:t>
    </dgm:pt>
    <dgm:pt modelId="{56CACFCB-01A2-4FEA-9F71-74A52725B81C}" type="sibTrans" cxnId="{E7E12877-BE68-4687-B2A0-FE3A52A2BF85}">
      <dgm:prSet/>
      <dgm:spPr/>
      <dgm:t>
        <a:bodyPr/>
        <a:lstStyle/>
        <a:p>
          <a:endParaRPr lang="es-419"/>
        </a:p>
      </dgm:t>
    </dgm:pt>
    <dgm:pt modelId="{23F12239-C421-47B7-868B-1ABACF844333}">
      <dgm:prSet phldrT="[Texto]"/>
      <dgm:spPr/>
      <dgm:t>
        <a:bodyPr/>
        <a:lstStyle/>
        <a:p>
          <a:r>
            <a:rPr lang="es-419"/>
            <a:t>De Interacción</a:t>
          </a:r>
        </a:p>
      </dgm:t>
    </dgm:pt>
    <dgm:pt modelId="{D583DE2A-8BBA-435B-8978-F1C55EE516D2}" type="parTrans" cxnId="{1B7B7937-9F3E-460E-A782-6FCE4CFB14AD}">
      <dgm:prSet/>
      <dgm:spPr/>
      <dgm:t>
        <a:bodyPr/>
        <a:lstStyle/>
        <a:p>
          <a:endParaRPr lang="es-419"/>
        </a:p>
      </dgm:t>
    </dgm:pt>
    <dgm:pt modelId="{586EEC96-71D8-4782-84DF-EE9D9CECEF14}" type="sibTrans" cxnId="{1B7B7937-9F3E-460E-A782-6FCE4CFB14AD}">
      <dgm:prSet/>
      <dgm:spPr/>
      <dgm:t>
        <a:bodyPr/>
        <a:lstStyle/>
        <a:p>
          <a:endParaRPr lang="es-419"/>
        </a:p>
      </dgm:t>
    </dgm:pt>
    <dgm:pt modelId="{525DF5F3-DCF1-4503-8D68-983AB78341B3}">
      <dgm:prSet phldrT="[Texto]"/>
      <dgm:spPr/>
      <dgm:t>
        <a:bodyPr/>
        <a:lstStyle/>
        <a:p>
          <a:r>
            <a:rPr lang="es-419"/>
            <a:t>De Secuencia</a:t>
          </a:r>
        </a:p>
      </dgm:t>
    </dgm:pt>
    <dgm:pt modelId="{D5BEA2C6-F6D5-44CA-A2B8-814B3BFD9FEC}" type="parTrans" cxnId="{EAAC4D39-A45E-447A-8464-62E634654452}">
      <dgm:prSet/>
      <dgm:spPr/>
      <dgm:t>
        <a:bodyPr/>
        <a:lstStyle/>
        <a:p>
          <a:endParaRPr lang="es-419"/>
        </a:p>
      </dgm:t>
    </dgm:pt>
    <dgm:pt modelId="{8106B587-CFC6-4421-9077-507D088E380C}" type="sibTrans" cxnId="{EAAC4D39-A45E-447A-8464-62E634654452}">
      <dgm:prSet/>
      <dgm:spPr/>
      <dgm:t>
        <a:bodyPr/>
        <a:lstStyle/>
        <a:p>
          <a:endParaRPr lang="es-419"/>
        </a:p>
      </dgm:t>
    </dgm:pt>
    <dgm:pt modelId="{B3175679-6A07-4232-95E8-28350775FC00}">
      <dgm:prSet phldrT="[Texto]"/>
      <dgm:spPr/>
      <dgm:t>
        <a:bodyPr/>
        <a:lstStyle/>
        <a:p>
          <a:r>
            <a:rPr lang="es-419"/>
            <a:t>De Comunicación</a:t>
          </a:r>
        </a:p>
      </dgm:t>
    </dgm:pt>
    <dgm:pt modelId="{4620777E-05DF-4469-B393-D8336D4CB939}" type="parTrans" cxnId="{D2355865-289E-4F8A-B148-9D8C4B1517CC}">
      <dgm:prSet/>
      <dgm:spPr/>
      <dgm:t>
        <a:bodyPr/>
        <a:lstStyle/>
        <a:p>
          <a:endParaRPr lang="es-419"/>
        </a:p>
      </dgm:t>
    </dgm:pt>
    <dgm:pt modelId="{8CE4A23E-84AA-4863-96F1-AE1A1C38C50B}" type="sibTrans" cxnId="{D2355865-289E-4F8A-B148-9D8C4B1517CC}">
      <dgm:prSet/>
      <dgm:spPr/>
      <dgm:t>
        <a:bodyPr/>
        <a:lstStyle/>
        <a:p>
          <a:endParaRPr lang="es-419"/>
        </a:p>
      </dgm:t>
    </dgm:pt>
    <dgm:pt modelId="{5B0A814E-E86D-46F9-8F2F-6279C93356FE}">
      <dgm:prSet phldrT="[Texto]"/>
      <dgm:spPr/>
      <dgm:t>
        <a:bodyPr/>
        <a:lstStyle/>
        <a:p>
          <a:r>
            <a:rPr lang="es-419"/>
            <a:t>De Tiempos</a:t>
          </a:r>
        </a:p>
      </dgm:t>
    </dgm:pt>
    <dgm:pt modelId="{C5B0741A-9101-4CBD-9BC5-9A0851BDA83A}" type="parTrans" cxnId="{F8C890A7-2DEA-4396-B097-271164F9EA11}">
      <dgm:prSet/>
      <dgm:spPr/>
      <dgm:t>
        <a:bodyPr/>
        <a:lstStyle/>
        <a:p>
          <a:endParaRPr lang="es-419"/>
        </a:p>
      </dgm:t>
    </dgm:pt>
    <dgm:pt modelId="{FDA3C17E-DCE7-40E6-A6E9-9BC0C8F1570D}" type="sibTrans" cxnId="{F8C890A7-2DEA-4396-B097-271164F9EA11}">
      <dgm:prSet/>
      <dgm:spPr/>
      <dgm:t>
        <a:bodyPr/>
        <a:lstStyle/>
        <a:p>
          <a:endParaRPr lang="es-419"/>
        </a:p>
      </dgm:t>
    </dgm:pt>
    <dgm:pt modelId="{293495DE-DF4C-4C14-8E30-93944748B483}">
      <dgm:prSet phldrT="[Texto]"/>
      <dgm:spPr/>
      <dgm:t>
        <a:bodyPr/>
        <a:lstStyle/>
        <a:p>
          <a:r>
            <a:rPr lang="es-419"/>
            <a:t>Diagrama Global de Interacciones</a:t>
          </a:r>
        </a:p>
      </dgm:t>
    </dgm:pt>
    <dgm:pt modelId="{9A736518-3648-4294-A040-251E3CF4BD31}" type="parTrans" cxnId="{B821B5AE-CF37-4A99-8CEE-1DAD3536D769}">
      <dgm:prSet/>
      <dgm:spPr/>
      <dgm:t>
        <a:bodyPr/>
        <a:lstStyle/>
        <a:p>
          <a:endParaRPr lang="es-419"/>
        </a:p>
      </dgm:t>
    </dgm:pt>
    <dgm:pt modelId="{1D46EF12-C95F-4884-AAD0-79741487711B}" type="sibTrans" cxnId="{B821B5AE-CF37-4A99-8CEE-1DAD3536D769}">
      <dgm:prSet/>
      <dgm:spPr/>
      <dgm:t>
        <a:bodyPr/>
        <a:lstStyle/>
        <a:p>
          <a:endParaRPr lang="es-419"/>
        </a:p>
      </dgm:t>
    </dgm:pt>
    <dgm:pt modelId="{6FFF73A2-764F-41F2-9105-B9E963B23862}" type="pres">
      <dgm:prSet presAssocID="{1E6D3231-9937-435C-94E5-917D6812A1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342E52A-A9CB-4B79-8FEA-D6426633DC3A}" type="pres">
      <dgm:prSet presAssocID="{229D710E-45C3-4810-9259-3B43FFBF3707}" presName="hierRoot1" presStyleCnt="0">
        <dgm:presLayoutVars>
          <dgm:hierBranch val="init"/>
        </dgm:presLayoutVars>
      </dgm:prSet>
      <dgm:spPr/>
    </dgm:pt>
    <dgm:pt modelId="{51F0E036-9D98-4276-A17D-B4BCCC94B15C}" type="pres">
      <dgm:prSet presAssocID="{229D710E-45C3-4810-9259-3B43FFBF3707}" presName="rootComposite1" presStyleCnt="0"/>
      <dgm:spPr/>
    </dgm:pt>
    <dgm:pt modelId="{67F29B96-C2CF-4663-B006-5D801351039C}" type="pres">
      <dgm:prSet presAssocID="{229D710E-45C3-4810-9259-3B43FFBF3707}" presName="rootText1" presStyleLbl="node0" presStyleIdx="0" presStyleCnt="1" custScaleX="279064">
        <dgm:presLayoutVars>
          <dgm:chPref val="3"/>
        </dgm:presLayoutVars>
      </dgm:prSet>
      <dgm:spPr/>
    </dgm:pt>
    <dgm:pt modelId="{B91FD551-0009-48C7-BE79-BE44D1EEC7C3}" type="pres">
      <dgm:prSet presAssocID="{229D710E-45C3-4810-9259-3B43FFBF3707}" presName="rootConnector1" presStyleLbl="node1" presStyleIdx="0" presStyleCnt="0"/>
      <dgm:spPr/>
    </dgm:pt>
    <dgm:pt modelId="{823E7BAE-E911-411A-B5E8-0E80FAB6ABE9}" type="pres">
      <dgm:prSet presAssocID="{229D710E-45C3-4810-9259-3B43FFBF3707}" presName="hierChild2" presStyleCnt="0"/>
      <dgm:spPr/>
    </dgm:pt>
    <dgm:pt modelId="{DF78E427-2BC5-4078-9051-FEC0BCFE040E}" type="pres">
      <dgm:prSet presAssocID="{E2D2F58E-5037-414F-93D9-C6221272BFBB}" presName="Name37" presStyleLbl="parChTrans1D2" presStyleIdx="0" presStyleCnt="2"/>
      <dgm:spPr/>
    </dgm:pt>
    <dgm:pt modelId="{C702EE20-97D7-4848-B6C9-345AD195518A}" type="pres">
      <dgm:prSet presAssocID="{878DBD74-6BF0-4D0B-88AA-60B08646FC81}" presName="hierRoot2" presStyleCnt="0">
        <dgm:presLayoutVars>
          <dgm:hierBranch val="init"/>
        </dgm:presLayoutVars>
      </dgm:prSet>
      <dgm:spPr/>
    </dgm:pt>
    <dgm:pt modelId="{863B3970-32A5-45B4-9A5C-96568D973009}" type="pres">
      <dgm:prSet presAssocID="{878DBD74-6BF0-4D0B-88AA-60B08646FC81}" presName="rootComposite" presStyleCnt="0"/>
      <dgm:spPr/>
    </dgm:pt>
    <dgm:pt modelId="{9C730FB6-C8BD-4C28-8465-4B90834CE2BE}" type="pres">
      <dgm:prSet presAssocID="{878DBD74-6BF0-4D0B-88AA-60B08646FC81}" presName="rootText" presStyleLbl="node2" presStyleIdx="0" presStyleCnt="2" custScaleX="161344">
        <dgm:presLayoutVars>
          <dgm:chPref val="3"/>
        </dgm:presLayoutVars>
      </dgm:prSet>
      <dgm:spPr/>
    </dgm:pt>
    <dgm:pt modelId="{A8857D16-ED18-4B87-A93D-93B5E535AB8D}" type="pres">
      <dgm:prSet presAssocID="{878DBD74-6BF0-4D0B-88AA-60B08646FC81}" presName="rootConnector" presStyleLbl="node2" presStyleIdx="0" presStyleCnt="2"/>
      <dgm:spPr/>
    </dgm:pt>
    <dgm:pt modelId="{1773024F-9CA4-4D09-AFAA-CC56F6BC5101}" type="pres">
      <dgm:prSet presAssocID="{878DBD74-6BF0-4D0B-88AA-60B08646FC81}" presName="hierChild4" presStyleCnt="0"/>
      <dgm:spPr/>
    </dgm:pt>
    <dgm:pt modelId="{BF477F40-0158-48A3-A143-DB90DD940502}" type="pres">
      <dgm:prSet presAssocID="{EA803BE3-C5F0-40D5-8FB3-2A34B584642E}" presName="Name37" presStyleLbl="parChTrans1D3" presStyleIdx="0" presStyleCnt="11"/>
      <dgm:spPr/>
    </dgm:pt>
    <dgm:pt modelId="{059279AB-3BB9-4B76-AA68-9757EC82371F}" type="pres">
      <dgm:prSet presAssocID="{B6E92FE4-FE46-4764-A99E-810CCCC54B72}" presName="hierRoot2" presStyleCnt="0">
        <dgm:presLayoutVars>
          <dgm:hierBranch val="init"/>
        </dgm:presLayoutVars>
      </dgm:prSet>
      <dgm:spPr/>
    </dgm:pt>
    <dgm:pt modelId="{A8E0CF70-7406-401C-A5EE-62C27FC8D722}" type="pres">
      <dgm:prSet presAssocID="{B6E92FE4-FE46-4764-A99E-810CCCC54B72}" presName="rootComposite" presStyleCnt="0"/>
      <dgm:spPr/>
    </dgm:pt>
    <dgm:pt modelId="{D43CBB39-ADC9-4D52-958C-BA27A8E47FD8}" type="pres">
      <dgm:prSet presAssocID="{B6E92FE4-FE46-4764-A99E-810CCCC54B72}" presName="rootText" presStyleLbl="node3" presStyleIdx="0" presStyleCnt="11">
        <dgm:presLayoutVars>
          <dgm:chPref val="3"/>
        </dgm:presLayoutVars>
      </dgm:prSet>
      <dgm:spPr/>
    </dgm:pt>
    <dgm:pt modelId="{630E8D7C-7152-4DA1-A4B2-FB9D0688A5DC}" type="pres">
      <dgm:prSet presAssocID="{B6E92FE4-FE46-4764-A99E-810CCCC54B72}" presName="rootConnector" presStyleLbl="node3" presStyleIdx="0" presStyleCnt="11"/>
      <dgm:spPr/>
    </dgm:pt>
    <dgm:pt modelId="{3486C41F-168B-46AA-82A6-21846AA40BD5}" type="pres">
      <dgm:prSet presAssocID="{B6E92FE4-FE46-4764-A99E-810CCCC54B72}" presName="hierChild4" presStyleCnt="0"/>
      <dgm:spPr/>
    </dgm:pt>
    <dgm:pt modelId="{D90D286D-1CA2-4F11-B2DE-8EFE027828D3}" type="pres">
      <dgm:prSet presAssocID="{B6E92FE4-FE46-4764-A99E-810CCCC54B72}" presName="hierChild5" presStyleCnt="0"/>
      <dgm:spPr/>
    </dgm:pt>
    <dgm:pt modelId="{CB5E5DC1-884C-4DE8-AFDA-EF475804A1FA}" type="pres">
      <dgm:prSet presAssocID="{E49E1648-6803-4C14-951B-BE43801DEBF4}" presName="Name37" presStyleLbl="parChTrans1D3" presStyleIdx="1" presStyleCnt="11"/>
      <dgm:spPr/>
    </dgm:pt>
    <dgm:pt modelId="{10D206DB-4E19-4159-9D60-7438CBC94BD6}" type="pres">
      <dgm:prSet presAssocID="{13A564E8-0754-48DF-9504-C1F1FE664E0C}" presName="hierRoot2" presStyleCnt="0">
        <dgm:presLayoutVars>
          <dgm:hierBranch val="init"/>
        </dgm:presLayoutVars>
      </dgm:prSet>
      <dgm:spPr/>
    </dgm:pt>
    <dgm:pt modelId="{CB958880-9031-48CC-8280-041493A5E1E4}" type="pres">
      <dgm:prSet presAssocID="{13A564E8-0754-48DF-9504-C1F1FE664E0C}" presName="rootComposite" presStyleCnt="0"/>
      <dgm:spPr/>
    </dgm:pt>
    <dgm:pt modelId="{88C08AED-2316-42F3-9A51-9301A8031B25}" type="pres">
      <dgm:prSet presAssocID="{13A564E8-0754-48DF-9504-C1F1FE664E0C}" presName="rootText" presStyleLbl="node3" presStyleIdx="1" presStyleCnt="11">
        <dgm:presLayoutVars>
          <dgm:chPref val="3"/>
        </dgm:presLayoutVars>
      </dgm:prSet>
      <dgm:spPr/>
    </dgm:pt>
    <dgm:pt modelId="{895A8BF0-7D70-4942-8897-93020A0C0510}" type="pres">
      <dgm:prSet presAssocID="{13A564E8-0754-48DF-9504-C1F1FE664E0C}" presName="rootConnector" presStyleLbl="node3" presStyleIdx="1" presStyleCnt="11"/>
      <dgm:spPr/>
    </dgm:pt>
    <dgm:pt modelId="{0C2CAD91-CA4B-4BA8-A693-88265967B6ED}" type="pres">
      <dgm:prSet presAssocID="{13A564E8-0754-48DF-9504-C1F1FE664E0C}" presName="hierChild4" presStyleCnt="0"/>
      <dgm:spPr/>
    </dgm:pt>
    <dgm:pt modelId="{AA298C69-1902-4CF4-AF9C-A3181BCA4751}" type="pres">
      <dgm:prSet presAssocID="{13A564E8-0754-48DF-9504-C1F1FE664E0C}" presName="hierChild5" presStyleCnt="0"/>
      <dgm:spPr/>
    </dgm:pt>
    <dgm:pt modelId="{2CFDF116-951F-4E38-8CDA-D869EEEF86D1}" type="pres">
      <dgm:prSet presAssocID="{21E9AAD0-3724-45EF-895C-E43C6E1D2FF5}" presName="Name37" presStyleLbl="parChTrans1D3" presStyleIdx="2" presStyleCnt="11"/>
      <dgm:spPr/>
    </dgm:pt>
    <dgm:pt modelId="{851AAD7E-9084-44D4-A293-B6731F1D9122}" type="pres">
      <dgm:prSet presAssocID="{F2973D04-B46A-4A6D-B446-4117AF2927BF}" presName="hierRoot2" presStyleCnt="0">
        <dgm:presLayoutVars>
          <dgm:hierBranch val="init"/>
        </dgm:presLayoutVars>
      </dgm:prSet>
      <dgm:spPr/>
    </dgm:pt>
    <dgm:pt modelId="{F9F73BA0-E318-4DD5-B102-6F3AA02D0802}" type="pres">
      <dgm:prSet presAssocID="{F2973D04-B46A-4A6D-B446-4117AF2927BF}" presName="rootComposite" presStyleCnt="0"/>
      <dgm:spPr/>
    </dgm:pt>
    <dgm:pt modelId="{CD5104B9-E894-4A56-A2CF-80EFD0B26629}" type="pres">
      <dgm:prSet presAssocID="{F2973D04-B46A-4A6D-B446-4117AF2927BF}" presName="rootText" presStyleLbl="node3" presStyleIdx="2" presStyleCnt="11">
        <dgm:presLayoutVars>
          <dgm:chPref val="3"/>
        </dgm:presLayoutVars>
      </dgm:prSet>
      <dgm:spPr/>
    </dgm:pt>
    <dgm:pt modelId="{E944E5CE-DB28-4E5D-A5AE-A7DE9B8F0113}" type="pres">
      <dgm:prSet presAssocID="{F2973D04-B46A-4A6D-B446-4117AF2927BF}" presName="rootConnector" presStyleLbl="node3" presStyleIdx="2" presStyleCnt="11"/>
      <dgm:spPr/>
    </dgm:pt>
    <dgm:pt modelId="{FC1EE60C-26DF-406F-91D1-023ACFEB0F44}" type="pres">
      <dgm:prSet presAssocID="{F2973D04-B46A-4A6D-B446-4117AF2927BF}" presName="hierChild4" presStyleCnt="0"/>
      <dgm:spPr/>
    </dgm:pt>
    <dgm:pt modelId="{B86BDC1B-0850-4173-806A-FDEDEF8B8F7F}" type="pres">
      <dgm:prSet presAssocID="{F2973D04-B46A-4A6D-B446-4117AF2927BF}" presName="hierChild5" presStyleCnt="0"/>
      <dgm:spPr/>
    </dgm:pt>
    <dgm:pt modelId="{461F2630-77AB-4E4C-8D07-67A07AC1A9FB}" type="pres">
      <dgm:prSet presAssocID="{5B0B0394-42B7-4A47-A584-AAD74E7E8547}" presName="Name37" presStyleLbl="parChTrans1D3" presStyleIdx="3" presStyleCnt="11"/>
      <dgm:spPr/>
    </dgm:pt>
    <dgm:pt modelId="{0E3AFA0A-0031-4846-B1BD-4F45C3A521D8}" type="pres">
      <dgm:prSet presAssocID="{8A09EEE4-3C41-4F6E-8AC3-83969BA0D03E}" presName="hierRoot2" presStyleCnt="0">
        <dgm:presLayoutVars>
          <dgm:hierBranch val="init"/>
        </dgm:presLayoutVars>
      </dgm:prSet>
      <dgm:spPr/>
    </dgm:pt>
    <dgm:pt modelId="{3CCA6D12-6FA6-41BF-84CC-D7464E8FE362}" type="pres">
      <dgm:prSet presAssocID="{8A09EEE4-3C41-4F6E-8AC3-83969BA0D03E}" presName="rootComposite" presStyleCnt="0"/>
      <dgm:spPr/>
    </dgm:pt>
    <dgm:pt modelId="{A32678D5-C7DE-4448-8A3C-3D9933D892EC}" type="pres">
      <dgm:prSet presAssocID="{8A09EEE4-3C41-4F6E-8AC3-83969BA0D03E}" presName="rootText" presStyleLbl="node3" presStyleIdx="3" presStyleCnt="11">
        <dgm:presLayoutVars>
          <dgm:chPref val="3"/>
        </dgm:presLayoutVars>
      </dgm:prSet>
      <dgm:spPr/>
    </dgm:pt>
    <dgm:pt modelId="{A47B62E0-5728-46D4-BF20-58AB766C0D72}" type="pres">
      <dgm:prSet presAssocID="{8A09EEE4-3C41-4F6E-8AC3-83969BA0D03E}" presName="rootConnector" presStyleLbl="node3" presStyleIdx="3" presStyleCnt="11"/>
      <dgm:spPr/>
    </dgm:pt>
    <dgm:pt modelId="{B62CE03B-7C4B-4E7F-AFD8-0503E42E8616}" type="pres">
      <dgm:prSet presAssocID="{8A09EEE4-3C41-4F6E-8AC3-83969BA0D03E}" presName="hierChild4" presStyleCnt="0"/>
      <dgm:spPr/>
    </dgm:pt>
    <dgm:pt modelId="{B383DFD0-43F6-4CCC-9782-9CC9013ECB15}" type="pres">
      <dgm:prSet presAssocID="{8A09EEE4-3C41-4F6E-8AC3-83969BA0D03E}" presName="hierChild5" presStyleCnt="0"/>
      <dgm:spPr/>
    </dgm:pt>
    <dgm:pt modelId="{0D2DD46A-69C2-4757-B5D5-E0C05583C15F}" type="pres">
      <dgm:prSet presAssocID="{4B217648-1776-46B9-B45B-26D0AD2C5EEB}" presName="Name37" presStyleLbl="parChTrans1D3" presStyleIdx="4" presStyleCnt="11"/>
      <dgm:spPr/>
    </dgm:pt>
    <dgm:pt modelId="{8CA4A6D8-7E6A-4DDE-9C2C-26A0922E870F}" type="pres">
      <dgm:prSet presAssocID="{CA7B6526-7F11-460C-B8A5-6A2699BAF7A0}" presName="hierRoot2" presStyleCnt="0">
        <dgm:presLayoutVars>
          <dgm:hierBranch val="init"/>
        </dgm:presLayoutVars>
      </dgm:prSet>
      <dgm:spPr/>
    </dgm:pt>
    <dgm:pt modelId="{10104BF0-6808-4CDB-B581-0AA2B99276C7}" type="pres">
      <dgm:prSet presAssocID="{CA7B6526-7F11-460C-B8A5-6A2699BAF7A0}" presName="rootComposite" presStyleCnt="0"/>
      <dgm:spPr/>
    </dgm:pt>
    <dgm:pt modelId="{DA04558E-2C31-40FD-AB1F-ABBFAE84631E}" type="pres">
      <dgm:prSet presAssocID="{CA7B6526-7F11-460C-B8A5-6A2699BAF7A0}" presName="rootText" presStyleLbl="node3" presStyleIdx="4" presStyleCnt="11">
        <dgm:presLayoutVars>
          <dgm:chPref val="3"/>
        </dgm:presLayoutVars>
      </dgm:prSet>
      <dgm:spPr/>
    </dgm:pt>
    <dgm:pt modelId="{349691A9-22DF-4856-A1CF-ECA74D71DD77}" type="pres">
      <dgm:prSet presAssocID="{CA7B6526-7F11-460C-B8A5-6A2699BAF7A0}" presName="rootConnector" presStyleLbl="node3" presStyleIdx="4" presStyleCnt="11"/>
      <dgm:spPr/>
    </dgm:pt>
    <dgm:pt modelId="{16BB080E-4AEA-4320-8DAD-48369063CD97}" type="pres">
      <dgm:prSet presAssocID="{CA7B6526-7F11-460C-B8A5-6A2699BAF7A0}" presName="hierChild4" presStyleCnt="0"/>
      <dgm:spPr/>
    </dgm:pt>
    <dgm:pt modelId="{0D575641-96E4-4C3D-929D-9B141E91AE20}" type="pres">
      <dgm:prSet presAssocID="{CA7B6526-7F11-460C-B8A5-6A2699BAF7A0}" presName="hierChild5" presStyleCnt="0"/>
      <dgm:spPr/>
    </dgm:pt>
    <dgm:pt modelId="{71F41272-CAE9-4F6A-B750-14E6F3A0C0B0}" type="pres">
      <dgm:prSet presAssocID="{691FFA67-B9E4-4C20-A0B9-F1E8E6AB6217}" presName="Name37" presStyleLbl="parChTrans1D3" presStyleIdx="5" presStyleCnt="11"/>
      <dgm:spPr/>
    </dgm:pt>
    <dgm:pt modelId="{8810B561-77D1-46DB-B34A-06D99DD3F3A2}" type="pres">
      <dgm:prSet presAssocID="{7878EF75-9821-413A-BB59-983F74AB6957}" presName="hierRoot2" presStyleCnt="0">
        <dgm:presLayoutVars>
          <dgm:hierBranch val="init"/>
        </dgm:presLayoutVars>
      </dgm:prSet>
      <dgm:spPr/>
    </dgm:pt>
    <dgm:pt modelId="{E24820BA-C062-4B56-91CF-651CCD737D84}" type="pres">
      <dgm:prSet presAssocID="{7878EF75-9821-413A-BB59-983F74AB6957}" presName="rootComposite" presStyleCnt="0"/>
      <dgm:spPr/>
    </dgm:pt>
    <dgm:pt modelId="{D16219D3-3F8C-4E30-A705-82A48BF78F83}" type="pres">
      <dgm:prSet presAssocID="{7878EF75-9821-413A-BB59-983F74AB6957}" presName="rootText" presStyleLbl="node3" presStyleIdx="5" presStyleCnt="11">
        <dgm:presLayoutVars>
          <dgm:chPref val="3"/>
        </dgm:presLayoutVars>
      </dgm:prSet>
      <dgm:spPr/>
    </dgm:pt>
    <dgm:pt modelId="{28B9603C-530E-4842-AF9C-66C90B07FAFE}" type="pres">
      <dgm:prSet presAssocID="{7878EF75-9821-413A-BB59-983F74AB6957}" presName="rootConnector" presStyleLbl="node3" presStyleIdx="5" presStyleCnt="11"/>
      <dgm:spPr/>
    </dgm:pt>
    <dgm:pt modelId="{FEF71B16-E60E-4D3B-8B15-71F646087B0D}" type="pres">
      <dgm:prSet presAssocID="{7878EF75-9821-413A-BB59-983F74AB6957}" presName="hierChild4" presStyleCnt="0"/>
      <dgm:spPr/>
    </dgm:pt>
    <dgm:pt modelId="{AB31D470-D7E7-453B-B759-B3B1CE990EF5}" type="pres">
      <dgm:prSet presAssocID="{7878EF75-9821-413A-BB59-983F74AB6957}" presName="hierChild5" presStyleCnt="0"/>
      <dgm:spPr/>
    </dgm:pt>
    <dgm:pt modelId="{BB78157D-818A-475C-B744-B5B9436787E2}" type="pres">
      <dgm:prSet presAssocID="{2433AEE1-0ED9-4253-B6F6-7F136493A7A6}" presName="Name37" presStyleLbl="parChTrans1D3" presStyleIdx="6" presStyleCnt="11"/>
      <dgm:spPr/>
    </dgm:pt>
    <dgm:pt modelId="{5FDD0874-1EC0-40B0-BCEB-3F8B50157BDA}" type="pres">
      <dgm:prSet presAssocID="{87D31594-A584-4DBF-9A82-5D019E66C7E9}" presName="hierRoot2" presStyleCnt="0">
        <dgm:presLayoutVars>
          <dgm:hierBranch val="init"/>
        </dgm:presLayoutVars>
      </dgm:prSet>
      <dgm:spPr/>
    </dgm:pt>
    <dgm:pt modelId="{1C8D3B78-38B4-4848-A111-870AF6F6097A}" type="pres">
      <dgm:prSet presAssocID="{87D31594-A584-4DBF-9A82-5D019E66C7E9}" presName="rootComposite" presStyleCnt="0"/>
      <dgm:spPr/>
    </dgm:pt>
    <dgm:pt modelId="{C8AE31C8-CEFD-4B64-909A-243B72E0DC6D}" type="pres">
      <dgm:prSet presAssocID="{87D31594-A584-4DBF-9A82-5D019E66C7E9}" presName="rootText" presStyleLbl="node3" presStyleIdx="6" presStyleCnt="11">
        <dgm:presLayoutVars>
          <dgm:chPref val="3"/>
        </dgm:presLayoutVars>
      </dgm:prSet>
      <dgm:spPr/>
    </dgm:pt>
    <dgm:pt modelId="{92D15D00-3B27-4070-AAC7-BD9FCEF0C8F4}" type="pres">
      <dgm:prSet presAssocID="{87D31594-A584-4DBF-9A82-5D019E66C7E9}" presName="rootConnector" presStyleLbl="node3" presStyleIdx="6" presStyleCnt="11"/>
      <dgm:spPr/>
    </dgm:pt>
    <dgm:pt modelId="{8277ADE0-662F-4FB8-9AB9-D3D16B358649}" type="pres">
      <dgm:prSet presAssocID="{87D31594-A584-4DBF-9A82-5D019E66C7E9}" presName="hierChild4" presStyleCnt="0"/>
      <dgm:spPr/>
    </dgm:pt>
    <dgm:pt modelId="{F161555D-9050-4420-8874-0BD44568F514}" type="pres">
      <dgm:prSet presAssocID="{87D31594-A584-4DBF-9A82-5D019E66C7E9}" presName="hierChild5" presStyleCnt="0"/>
      <dgm:spPr/>
    </dgm:pt>
    <dgm:pt modelId="{656146B9-CADC-4978-8F29-A56AF6AE2DDD}" type="pres">
      <dgm:prSet presAssocID="{878DBD74-6BF0-4D0B-88AA-60B08646FC81}" presName="hierChild5" presStyleCnt="0"/>
      <dgm:spPr/>
    </dgm:pt>
    <dgm:pt modelId="{7E18733F-112C-464D-A790-04ACEAA08A9B}" type="pres">
      <dgm:prSet presAssocID="{82A033A6-B2A0-453B-90EE-7DA864B6E79E}" presName="Name37" presStyleLbl="parChTrans1D2" presStyleIdx="1" presStyleCnt="2"/>
      <dgm:spPr/>
    </dgm:pt>
    <dgm:pt modelId="{88F43110-C31E-4B71-A46E-BE23F6EAD1A3}" type="pres">
      <dgm:prSet presAssocID="{B289B217-CB8E-4CD2-B9B4-D67EF23ED4D6}" presName="hierRoot2" presStyleCnt="0">
        <dgm:presLayoutVars>
          <dgm:hierBranch val="init"/>
        </dgm:presLayoutVars>
      </dgm:prSet>
      <dgm:spPr/>
    </dgm:pt>
    <dgm:pt modelId="{E70CA087-37AC-4ADB-A826-4775C122ABDD}" type="pres">
      <dgm:prSet presAssocID="{B289B217-CB8E-4CD2-B9B4-D67EF23ED4D6}" presName="rootComposite" presStyleCnt="0"/>
      <dgm:spPr/>
    </dgm:pt>
    <dgm:pt modelId="{C6B75DB1-4F0F-41E8-B324-4816248EBFE9}" type="pres">
      <dgm:prSet presAssocID="{B289B217-CB8E-4CD2-B9B4-D67EF23ED4D6}" presName="rootText" presStyleLbl="node2" presStyleIdx="1" presStyleCnt="2" custScaleX="214730">
        <dgm:presLayoutVars>
          <dgm:chPref val="3"/>
        </dgm:presLayoutVars>
      </dgm:prSet>
      <dgm:spPr/>
    </dgm:pt>
    <dgm:pt modelId="{C2F9E3E3-0B93-49D3-BCB8-A5DA9E8122C6}" type="pres">
      <dgm:prSet presAssocID="{B289B217-CB8E-4CD2-B9B4-D67EF23ED4D6}" presName="rootConnector" presStyleLbl="node2" presStyleIdx="1" presStyleCnt="2"/>
      <dgm:spPr/>
    </dgm:pt>
    <dgm:pt modelId="{B6B1EF20-F22A-4B33-90B9-D68BD6926AFB}" type="pres">
      <dgm:prSet presAssocID="{B289B217-CB8E-4CD2-B9B4-D67EF23ED4D6}" presName="hierChild4" presStyleCnt="0"/>
      <dgm:spPr/>
    </dgm:pt>
    <dgm:pt modelId="{9DB53835-1C2A-45F6-820E-E3E6639D3D9B}" type="pres">
      <dgm:prSet presAssocID="{B0E0BE5F-90B9-4C6B-A0E0-D9FB8B75A670}" presName="Name37" presStyleLbl="parChTrans1D3" presStyleIdx="7" presStyleCnt="11"/>
      <dgm:spPr/>
    </dgm:pt>
    <dgm:pt modelId="{676FCD81-D25A-44DE-9802-1733A5D93393}" type="pres">
      <dgm:prSet presAssocID="{43550F2D-44FB-43A7-B11D-72C18FCA361B}" presName="hierRoot2" presStyleCnt="0">
        <dgm:presLayoutVars>
          <dgm:hierBranch val="init"/>
        </dgm:presLayoutVars>
      </dgm:prSet>
      <dgm:spPr/>
    </dgm:pt>
    <dgm:pt modelId="{FCAE9A2E-EDD9-4226-840D-3D0F178CBE24}" type="pres">
      <dgm:prSet presAssocID="{43550F2D-44FB-43A7-B11D-72C18FCA361B}" presName="rootComposite" presStyleCnt="0"/>
      <dgm:spPr/>
    </dgm:pt>
    <dgm:pt modelId="{CC55636F-343F-4C11-B48C-258D6ABCBB20}" type="pres">
      <dgm:prSet presAssocID="{43550F2D-44FB-43A7-B11D-72C18FCA361B}" presName="rootText" presStyleLbl="node3" presStyleIdx="7" presStyleCnt="11">
        <dgm:presLayoutVars>
          <dgm:chPref val="3"/>
        </dgm:presLayoutVars>
      </dgm:prSet>
      <dgm:spPr/>
    </dgm:pt>
    <dgm:pt modelId="{8A562CAF-480B-4F9F-9A8C-F3BAC778AD2D}" type="pres">
      <dgm:prSet presAssocID="{43550F2D-44FB-43A7-B11D-72C18FCA361B}" presName="rootConnector" presStyleLbl="node3" presStyleIdx="7" presStyleCnt="11"/>
      <dgm:spPr/>
    </dgm:pt>
    <dgm:pt modelId="{77338A74-84AC-4C87-914F-B9F0B0C0C944}" type="pres">
      <dgm:prSet presAssocID="{43550F2D-44FB-43A7-B11D-72C18FCA361B}" presName="hierChild4" presStyleCnt="0"/>
      <dgm:spPr/>
    </dgm:pt>
    <dgm:pt modelId="{93A6DCC0-CAA6-4480-9940-899EFD07E0C2}" type="pres">
      <dgm:prSet presAssocID="{43550F2D-44FB-43A7-B11D-72C18FCA361B}" presName="hierChild5" presStyleCnt="0"/>
      <dgm:spPr/>
    </dgm:pt>
    <dgm:pt modelId="{5F82F56B-C2C8-41A9-9DEC-D795D4F703AA}" type="pres">
      <dgm:prSet presAssocID="{49FAA70C-629E-44BC-A06A-6770985D60E9}" presName="Name37" presStyleLbl="parChTrans1D3" presStyleIdx="8" presStyleCnt="11"/>
      <dgm:spPr/>
    </dgm:pt>
    <dgm:pt modelId="{92845886-2D20-4032-9C52-BDC70EC84D76}" type="pres">
      <dgm:prSet presAssocID="{B5F0F4CF-0696-4B93-A2D7-B9D70F7DED81}" presName="hierRoot2" presStyleCnt="0">
        <dgm:presLayoutVars>
          <dgm:hierBranch val="init"/>
        </dgm:presLayoutVars>
      </dgm:prSet>
      <dgm:spPr/>
    </dgm:pt>
    <dgm:pt modelId="{E83C9D13-BA95-45C4-B9CA-06CD310FF99A}" type="pres">
      <dgm:prSet presAssocID="{B5F0F4CF-0696-4B93-A2D7-B9D70F7DED81}" presName="rootComposite" presStyleCnt="0"/>
      <dgm:spPr/>
    </dgm:pt>
    <dgm:pt modelId="{778E2ED7-6EAF-4BC8-93BD-C59FEBCE03CD}" type="pres">
      <dgm:prSet presAssocID="{B5F0F4CF-0696-4B93-A2D7-B9D70F7DED81}" presName="rootText" presStyleLbl="node3" presStyleIdx="8" presStyleCnt="11">
        <dgm:presLayoutVars>
          <dgm:chPref val="3"/>
        </dgm:presLayoutVars>
      </dgm:prSet>
      <dgm:spPr/>
    </dgm:pt>
    <dgm:pt modelId="{DED15502-0159-48C6-A9C8-5CA926D1F131}" type="pres">
      <dgm:prSet presAssocID="{B5F0F4CF-0696-4B93-A2D7-B9D70F7DED81}" presName="rootConnector" presStyleLbl="node3" presStyleIdx="8" presStyleCnt="11"/>
      <dgm:spPr/>
    </dgm:pt>
    <dgm:pt modelId="{C17F3F3C-2EC5-4ED5-B3D1-2031D03ED0F7}" type="pres">
      <dgm:prSet presAssocID="{B5F0F4CF-0696-4B93-A2D7-B9D70F7DED81}" presName="hierChild4" presStyleCnt="0"/>
      <dgm:spPr/>
    </dgm:pt>
    <dgm:pt modelId="{6200CE67-D0ED-47FC-A7A0-0EE3E223C894}" type="pres">
      <dgm:prSet presAssocID="{B5F0F4CF-0696-4B93-A2D7-B9D70F7DED81}" presName="hierChild5" presStyleCnt="0"/>
      <dgm:spPr/>
    </dgm:pt>
    <dgm:pt modelId="{5B5D4B4E-7EB6-47DD-B96B-356B6AFCFA26}" type="pres">
      <dgm:prSet presAssocID="{6DA60B15-5AA3-403C-BA9D-4880C8444497}" presName="Name37" presStyleLbl="parChTrans1D3" presStyleIdx="9" presStyleCnt="11"/>
      <dgm:spPr/>
    </dgm:pt>
    <dgm:pt modelId="{A58AE295-09C2-4D09-AF33-8EB6E6C3DA3C}" type="pres">
      <dgm:prSet presAssocID="{7CEFF38D-741A-4912-89CD-503991BAF2E3}" presName="hierRoot2" presStyleCnt="0">
        <dgm:presLayoutVars>
          <dgm:hierBranch val="init"/>
        </dgm:presLayoutVars>
      </dgm:prSet>
      <dgm:spPr/>
    </dgm:pt>
    <dgm:pt modelId="{60985C83-9CFC-4D73-B578-8F0F2877EA60}" type="pres">
      <dgm:prSet presAssocID="{7CEFF38D-741A-4912-89CD-503991BAF2E3}" presName="rootComposite" presStyleCnt="0"/>
      <dgm:spPr/>
    </dgm:pt>
    <dgm:pt modelId="{A9309856-721F-49D9-853D-5DB2C4AE2FFB}" type="pres">
      <dgm:prSet presAssocID="{7CEFF38D-741A-4912-89CD-503991BAF2E3}" presName="rootText" presStyleLbl="node3" presStyleIdx="9" presStyleCnt="11">
        <dgm:presLayoutVars>
          <dgm:chPref val="3"/>
        </dgm:presLayoutVars>
      </dgm:prSet>
      <dgm:spPr/>
    </dgm:pt>
    <dgm:pt modelId="{336AB970-3393-4884-8781-FD7322F62A98}" type="pres">
      <dgm:prSet presAssocID="{7CEFF38D-741A-4912-89CD-503991BAF2E3}" presName="rootConnector" presStyleLbl="node3" presStyleIdx="9" presStyleCnt="11"/>
      <dgm:spPr/>
    </dgm:pt>
    <dgm:pt modelId="{C141DE4C-AEE2-41AC-A7F6-7560504790EA}" type="pres">
      <dgm:prSet presAssocID="{7CEFF38D-741A-4912-89CD-503991BAF2E3}" presName="hierChild4" presStyleCnt="0"/>
      <dgm:spPr/>
    </dgm:pt>
    <dgm:pt modelId="{7C281BEF-B531-48C5-85DE-4F9658262D9C}" type="pres">
      <dgm:prSet presAssocID="{7CEFF38D-741A-4912-89CD-503991BAF2E3}" presName="hierChild5" presStyleCnt="0"/>
      <dgm:spPr/>
    </dgm:pt>
    <dgm:pt modelId="{0CB24176-130B-4942-BE4C-79790A6D6D96}" type="pres">
      <dgm:prSet presAssocID="{D583DE2A-8BBA-435B-8978-F1C55EE516D2}" presName="Name37" presStyleLbl="parChTrans1D3" presStyleIdx="10" presStyleCnt="11"/>
      <dgm:spPr/>
    </dgm:pt>
    <dgm:pt modelId="{62263CCA-7275-481D-B8A7-356980D6CCCF}" type="pres">
      <dgm:prSet presAssocID="{23F12239-C421-47B7-868B-1ABACF844333}" presName="hierRoot2" presStyleCnt="0">
        <dgm:presLayoutVars>
          <dgm:hierBranch val="init"/>
        </dgm:presLayoutVars>
      </dgm:prSet>
      <dgm:spPr/>
    </dgm:pt>
    <dgm:pt modelId="{DD12AA6B-72DB-4B9B-9312-F95F0F8C0EFD}" type="pres">
      <dgm:prSet presAssocID="{23F12239-C421-47B7-868B-1ABACF844333}" presName="rootComposite" presStyleCnt="0"/>
      <dgm:spPr/>
    </dgm:pt>
    <dgm:pt modelId="{E2EC5C5F-94FF-4824-955A-EB4343F8713E}" type="pres">
      <dgm:prSet presAssocID="{23F12239-C421-47B7-868B-1ABACF844333}" presName="rootText" presStyleLbl="node3" presStyleIdx="10" presStyleCnt="11">
        <dgm:presLayoutVars>
          <dgm:chPref val="3"/>
        </dgm:presLayoutVars>
      </dgm:prSet>
      <dgm:spPr/>
    </dgm:pt>
    <dgm:pt modelId="{C2C507D0-3143-43C6-A205-554FBE055499}" type="pres">
      <dgm:prSet presAssocID="{23F12239-C421-47B7-868B-1ABACF844333}" presName="rootConnector" presStyleLbl="node3" presStyleIdx="10" presStyleCnt="11"/>
      <dgm:spPr/>
    </dgm:pt>
    <dgm:pt modelId="{083FA0CE-1B2F-4CEF-9203-19E64D8F982E}" type="pres">
      <dgm:prSet presAssocID="{23F12239-C421-47B7-868B-1ABACF844333}" presName="hierChild4" presStyleCnt="0"/>
      <dgm:spPr/>
    </dgm:pt>
    <dgm:pt modelId="{D7ED5096-CA6D-4DC3-A853-75EF0650EA8B}" type="pres">
      <dgm:prSet presAssocID="{D5BEA2C6-F6D5-44CA-A2B8-814B3BFD9FEC}" presName="Name37" presStyleLbl="parChTrans1D4" presStyleIdx="0" presStyleCnt="4"/>
      <dgm:spPr/>
    </dgm:pt>
    <dgm:pt modelId="{808B3058-08E1-465E-936A-82BD2A98F655}" type="pres">
      <dgm:prSet presAssocID="{525DF5F3-DCF1-4503-8D68-983AB78341B3}" presName="hierRoot2" presStyleCnt="0">
        <dgm:presLayoutVars>
          <dgm:hierBranch val="init"/>
        </dgm:presLayoutVars>
      </dgm:prSet>
      <dgm:spPr/>
    </dgm:pt>
    <dgm:pt modelId="{DE6FD78E-04D3-4417-A908-B81D4E2B4A7A}" type="pres">
      <dgm:prSet presAssocID="{525DF5F3-DCF1-4503-8D68-983AB78341B3}" presName="rootComposite" presStyleCnt="0"/>
      <dgm:spPr/>
    </dgm:pt>
    <dgm:pt modelId="{3B183137-98D1-412D-A345-6F7CB17F92D8}" type="pres">
      <dgm:prSet presAssocID="{525DF5F3-DCF1-4503-8D68-983AB78341B3}" presName="rootText" presStyleLbl="node4" presStyleIdx="0" presStyleCnt="4">
        <dgm:presLayoutVars>
          <dgm:chPref val="3"/>
        </dgm:presLayoutVars>
      </dgm:prSet>
      <dgm:spPr/>
    </dgm:pt>
    <dgm:pt modelId="{52FC3321-41FF-4F05-BA6B-D9F703275C26}" type="pres">
      <dgm:prSet presAssocID="{525DF5F3-DCF1-4503-8D68-983AB78341B3}" presName="rootConnector" presStyleLbl="node4" presStyleIdx="0" presStyleCnt="4"/>
      <dgm:spPr/>
    </dgm:pt>
    <dgm:pt modelId="{6E5CD001-9E8E-45E3-B339-2246156ECD93}" type="pres">
      <dgm:prSet presAssocID="{525DF5F3-DCF1-4503-8D68-983AB78341B3}" presName="hierChild4" presStyleCnt="0"/>
      <dgm:spPr/>
    </dgm:pt>
    <dgm:pt modelId="{E4445207-61D5-45B8-BE13-EB934D046448}" type="pres">
      <dgm:prSet presAssocID="{525DF5F3-DCF1-4503-8D68-983AB78341B3}" presName="hierChild5" presStyleCnt="0"/>
      <dgm:spPr/>
    </dgm:pt>
    <dgm:pt modelId="{2711D82F-DB7C-4E58-B8DF-501F2B0A983F}" type="pres">
      <dgm:prSet presAssocID="{4620777E-05DF-4469-B393-D8336D4CB939}" presName="Name37" presStyleLbl="parChTrans1D4" presStyleIdx="1" presStyleCnt="4"/>
      <dgm:spPr/>
    </dgm:pt>
    <dgm:pt modelId="{04D81F4C-3228-4134-8493-A9E2AF50EC0B}" type="pres">
      <dgm:prSet presAssocID="{B3175679-6A07-4232-95E8-28350775FC00}" presName="hierRoot2" presStyleCnt="0">
        <dgm:presLayoutVars>
          <dgm:hierBranch val="init"/>
        </dgm:presLayoutVars>
      </dgm:prSet>
      <dgm:spPr/>
    </dgm:pt>
    <dgm:pt modelId="{0DC93942-45D2-43DC-8C72-52E24E5CF375}" type="pres">
      <dgm:prSet presAssocID="{B3175679-6A07-4232-95E8-28350775FC00}" presName="rootComposite" presStyleCnt="0"/>
      <dgm:spPr/>
    </dgm:pt>
    <dgm:pt modelId="{4029A11E-BA0C-4FBF-AD4B-A76AF1796EF9}" type="pres">
      <dgm:prSet presAssocID="{B3175679-6A07-4232-95E8-28350775FC00}" presName="rootText" presStyleLbl="node4" presStyleIdx="1" presStyleCnt="4">
        <dgm:presLayoutVars>
          <dgm:chPref val="3"/>
        </dgm:presLayoutVars>
      </dgm:prSet>
      <dgm:spPr/>
    </dgm:pt>
    <dgm:pt modelId="{573EB1CD-D39D-4F66-8A60-4A028DC0F7C7}" type="pres">
      <dgm:prSet presAssocID="{B3175679-6A07-4232-95E8-28350775FC00}" presName="rootConnector" presStyleLbl="node4" presStyleIdx="1" presStyleCnt="4"/>
      <dgm:spPr/>
    </dgm:pt>
    <dgm:pt modelId="{940B3405-CDBD-4704-BD7C-94DB71F483BF}" type="pres">
      <dgm:prSet presAssocID="{B3175679-6A07-4232-95E8-28350775FC00}" presName="hierChild4" presStyleCnt="0"/>
      <dgm:spPr/>
    </dgm:pt>
    <dgm:pt modelId="{CC8E855E-CBFF-4717-92D7-6EC0172A9765}" type="pres">
      <dgm:prSet presAssocID="{B3175679-6A07-4232-95E8-28350775FC00}" presName="hierChild5" presStyleCnt="0"/>
      <dgm:spPr/>
    </dgm:pt>
    <dgm:pt modelId="{A8E76647-E286-4B28-9C8F-B7C0BDCA922C}" type="pres">
      <dgm:prSet presAssocID="{C5B0741A-9101-4CBD-9BC5-9A0851BDA83A}" presName="Name37" presStyleLbl="parChTrans1D4" presStyleIdx="2" presStyleCnt="4"/>
      <dgm:spPr/>
    </dgm:pt>
    <dgm:pt modelId="{1E43644B-9846-4EA9-8B13-4A40AEF31DC9}" type="pres">
      <dgm:prSet presAssocID="{5B0A814E-E86D-46F9-8F2F-6279C93356FE}" presName="hierRoot2" presStyleCnt="0">
        <dgm:presLayoutVars>
          <dgm:hierBranch val="init"/>
        </dgm:presLayoutVars>
      </dgm:prSet>
      <dgm:spPr/>
    </dgm:pt>
    <dgm:pt modelId="{F1687A2B-7D29-4489-8D3E-9AC8403CC091}" type="pres">
      <dgm:prSet presAssocID="{5B0A814E-E86D-46F9-8F2F-6279C93356FE}" presName="rootComposite" presStyleCnt="0"/>
      <dgm:spPr/>
    </dgm:pt>
    <dgm:pt modelId="{1CF98332-E7D7-4259-B9A6-042B8D41EAEB}" type="pres">
      <dgm:prSet presAssocID="{5B0A814E-E86D-46F9-8F2F-6279C93356FE}" presName="rootText" presStyleLbl="node4" presStyleIdx="2" presStyleCnt="4">
        <dgm:presLayoutVars>
          <dgm:chPref val="3"/>
        </dgm:presLayoutVars>
      </dgm:prSet>
      <dgm:spPr/>
    </dgm:pt>
    <dgm:pt modelId="{B8931ED9-47FC-4CEC-8B44-4A14371F5822}" type="pres">
      <dgm:prSet presAssocID="{5B0A814E-E86D-46F9-8F2F-6279C93356FE}" presName="rootConnector" presStyleLbl="node4" presStyleIdx="2" presStyleCnt="4"/>
      <dgm:spPr/>
    </dgm:pt>
    <dgm:pt modelId="{B7925059-A06B-4C30-B7F0-A1ED0643E19F}" type="pres">
      <dgm:prSet presAssocID="{5B0A814E-E86D-46F9-8F2F-6279C93356FE}" presName="hierChild4" presStyleCnt="0"/>
      <dgm:spPr/>
    </dgm:pt>
    <dgm:pt modelId="{6CAF1E46-9F6A-4B6B-A128-759AE6721165}" type="pres">
      <dgm:prSet presAssocID="{5B0A814E-E86D-46F9-8F2F-6279C93356FE}" presName="hierChild5" presStyleCnt="0"/>
      <dgm:spPr/>
    </dgm:pt>
    <dgm:pt modelId="{31950EB8-966C-4F96-9A0D-1BE87D82F550}" type="pres">
      <dgm:prSet presAssocID="{9A736518-3648-4294-A040-251E3CF4BD31}" presName="Name37" presStyleLbl="parChTrans1D4" presStyleIdx="3" presStyleCnt="4"/>
      <dgm:spPr/>
    </dgm:pt>
    <dgm:pt modelId="{339C806F-481B-434F-B587-1945FC3CCE0F}" type="pres">
      <dgm:prSet presAssocID="{293495DE-DF4C-4C14-8E30-93944748B483}" presName="hierRoot2" presStyleCnt="0">
        <dgm:presLayoutVars>
          <dgm:hierBranch val="init"/>
        </dgm:presLayoutVars>
      </dgm:prSet>
      <dgm:spPr/>
    </dgm:pt>
    <dgm:pt modelId="{542069C7-3791-4723-A3BB-F1F27402DE22}" type="pres">
      <dgm:prSet presAssocID="{293495DE-DF4C-4C14-8E30-93944748B483}" presName="rootComposite" presStyleCnt="0"/>
      <dgm:spPr/>
    </dgm:pt>
    <dgm:pt modelId="{BA003AA8-16DC-4008-9FD9-3826D8598F4E}" type="pres">
      <dgm:prSet presAssocID="{293495DE-DF4C-4C14-8E30-93944748B483}" presName="rootText" presStyleLbl="node4" presStyleIdx="3" presStyleCnt="4" custScaleX="119360">
        <dgm:presLayoutVars>
          <dgm:chPref val="3"/>
        </dgm:presLayoutVars>
      </dgm:prSet>
      <dgm:spPr/>
    </dgm:pt>
    <dgm:pt modelId="{96510A54-104E-4527-B16C-E2173133E464}" type="pres">
      <dgm:prSet presAssocID="{293495DE-DF4C-4C14-8E30-93944748B483}" presName="rootConnector" presStyleLbl="node4" presStyleIdx="3" presStyleCnt="4"/>
      <dgm:spPr/>
    </dgm:pt>
    <dgm:pt modelId="{A05381E4-2C36-46F4-A9F2-D0989B0E9BE1}" type="pres">
      <dgm:prSet presAssocID="{293495DE-DF4C-4C14-8E30-93944748B483}" presName="hierChild4" presStyleCnt="0"/>
      <dgm:spPr/>
    </dgm:pt>
    <dgm:pt modelId="{066F761C-1568-4CC6-B1B1-53DFE542E509}" type="pres">
      <dgm:prSet presAssocID="{293495DE-DF4C-4C14-8E30-93944748B483}" presName="hierChild5" presStyleCnt="0"/>
      <dgm:spPr/>
    </dgm:pt>
    <dgm:pt modelId="{F73D10F2-7869-4604-8813-0589AE828ACE}" type="pres">
      <dgm:prSet presAssocID="{23F12239-C421-47B7-868B-1ABACF844333}" presName="hierChild5" presStyleCnt="0"/>
      <dgm:spPr/>
    </dgm:pt>
    <dgm:pt modelId="{2E51B904-1F19-4E9A-B806-78B0D5884568}" type="pres">
      <dgm:prSet presAssocID="{B289B217-CB8E-4CD2-B9B4-D67EF23ED4D6}" presName="hierChild5" presStyleCnt="0"/>
      <dgm:spPr/>
    </dgm:pt>
    <dgm:pt modelId="{C33DDECF-3DC9-4126-A70F-A47FCB2ED007}" type="pres">
      <dgm:prSet presAssocID="{229D710E-45C3-4810-9259-3B43FFBF3707}" presName="hierChild3" presStyleCnt="0"/>
      <dgm:spPr/>
    </dgm:pt>
  </dgm:ptLst>
  <dgm:cxnLst>
    <dgm:cxn modelId="{DC8DE500-1F59-42DF-8488-C12A16201053}" type="presOf" srcId="{43550F2D-44FB-43A7-B11D-72C18FCA361B}" destId="{8A562CAF-480B-4F9F-9A8C-F3BAC778AD2D}" srcOrd="1" destOrd="0" presId="urn:microsoft.com/office/officeart/2005/8/layout/orgChart1"/>
    <dgm:cxn modelId="{FBBDD103-BE8A-4A1B-AC8E-6A4D233C6EFF}" type="presOf" srcId="{C5B0741A-9101-4CBD-9BC5-9A0851BDA83A}" destId="{A8E76647-E286-4B28-9C8F-B7C0BDCA922C}" srcOrd="0" destOrd="0" presId="urn:microsoft.com/office/officeart/2005/8/layout/orgChart1"/>
    <dgm:cxn modelId="{846C1408-1A42-440C-891E-DB97B082CE97}" type="presOf" srcId="{49FAA70C-629E-44BC-A06A-6770985D60E9}" destId="{5F82F56B-C2C8-41A9-9DEC-D795D4F703AA}" srcOrd="0" destOrd="0" presId="urn:microsoft.com/office/officeart/2005/8/layout/orgChart1"/>
    <dgm:cxn modelId="{5ADDA80B-C036-4A39-9103-3FA500FB0BF1}" type="presOf" srcId="{6DA60B15-5AA3-403C-BA9D-4880C8444497}" destId="{5B5D4B4E-7EB6-47DD-B96B-356B6AFCFA26}" srcOrd="0" destOrd="0" presId="urn:microsoft.com/office/officeart/2005/8/layout/orgChart1"/>
    <dgm:cxn modelId="{22FFAA0C-851E-4741-B2A6-5F5DA12B4707}" type="presOf" srcId="{B6E92FE4-FE46-4764-A99E-810CCCC54B72}" destId="{D43CBB39-ADC9-4D52-958C-BA27A8E47FD8}" srcOrd="0" destOrd="0" presId="urn:microsoft.com/office/officeart/2005/8/layout/orgChart1"/>
    <dgm:cxn modelId="{63F7D910-BCDE-487E-93F7-314E13C3D4AD}" type="presOf" srcId="{229D710E-45C3-4810-9259-3B43FFBF3707}" destId="{B91FD551-0009-48C7-BE79-BE44D1EEC7C3}" srcOrd="1" destOrd="0" presId="urn:microsoft.com/office/officeart/2005/8/layout/orgChart1"/>
    <dgm:cxn modelId="{D25FFF19-0A8F-42E0-B58D-138439B19114}" type="presOf" srcId="{5B0A814E-E86D-46F9-8F2F-6279C93356FE}" destId="{B8931ED9-47FC-4CEC-8B44-4A14371F5822}" srcOrd="1" destOrd="0" presId="urn:microsoft.com/office/officeart/2005/8/layout/orgChart1"/>
    <dgm:cxn modelId="{D3AC721E-8747-4ACD-A288-32DD48A1452A}" type="presOf" srcId="{293495DE-DF4C-4C14-8E30-93944748B483}" destId="{96510A54-104E-4527-B16C-E2173133E464}" srcOrd="1" destOrd="0" presId="urn:microsoft.com/office/officeart/2005/8/layout/orgChart1"/>
    <dgm:cxn modelId="{6C9C2723-1312-4129-8A0E-01C8F1C960B3}" type="presOf" srcId="{D5BEA2C6-F6D5-44CA-A2B8-814B3BFD9FEC}" destId="{D7ED5096-CA6D-4DC3-A853-75EF0650EA8B}" srcOrd="0" destOrd="0" presId="urn:microsoft.com/office/officeart/2005/8/layout/orgChart1"/>
    <dgm:cxn modelId="{05A8D325-8352-4C87-8B81-321F9922C50D}" srcId="{878DBD74-6BF0-4D0B-88AA-60B08646FC81}" destId="{7878EF75-9821-413A-BB59-983F74AB6957}" srcOrd="5" destOrd="0" parTransId="{691FFA67-B9E4-4C20-A0B9-F1E8E6AB6217}" sibTransId="{CBDD93C2-0587-4F75-BB95-9B3F160BC0CF}"/>
    <dgm:cxn modelId="{72E6F62F-0E33-46C5-9A66-0EF7078147DC}" type="presOf" srcId="{5B0B0394-42B7-4A47-A584-AAD74E7E8547}" destId="{461F2630-77AB-4E4C-8D07-67A07AC1A9FB}" srcOrd="0" destOrd="0" presId="urn:microsoft.com/office/officeart/2005/8/layout/orgChart1"/>
    <dgm:cxn modelId="{52A2F032-7000-4862-B00F-79B7DD196CC4}" srcId="{229D710E-45C3-4810-9259-3B43FFBF3707}" destId="{878DBD74-6BF0-4D0B-88AA-60B08646FC81}" srcOrd="0" destOrd="0" parTransId="{E2D2F58E-5037-414F-93D9-C6221272BFBB}" sibTransId="{1311DD77-B721-436E-BD78-AF128BE0E674}"/>
    <dgm:cxn modelId="{1B7B7937-9F3E-460E-A782-6FCE4CFB14AD}" srcId="{B289B217-CB8E-4CD2-B9B4-D67EF23ED4D6}" destId="{23F12239-C421-47B7-868B-1ABACF844333}" srcOrd="3" destOrd="0" parTransId="{D583DE2A-8BBA-435B-8978-F1C55EE516D2}" sibTransId="{586EEC96-71D8-4782-84DF-EE9D9CECEF14}"/>
    <dgm:cxn modelId="{EAAC4D39-A45E-447A-8464-62E634654452}" srcId="{23F12239-C421-47B7-868B-1ABACF844333}" destId="{525DF5F3-DCF1-4503-8D68-983AB78341B3}" srcOrd="0" destOrd="0" parTransId="{D5BEA2C6-F6D5-44CA-A2B8-814B3BFD9FEC}" sibTransId="{8106B587-CFC6-4421-9077-507D088E380C}"/>
    <dgm:cxn modelId="{8425793F-D053-4347-AE0E-A345846423CB}" srcId="{229D710E-45C3-4810-9259-3B43FFBF3707}" destId="{B289B217-CB8E-4CD2-B9B4-D67EF23ED4D6}" srcOrd="1" destOrd="0" parTransId="{82A033A6-B2A0-453B-90EE-7DA864B6E79E}" sibTransId="{E1FFAB63-1C7E-4105-BAB7-41F221443496}"/>
    <dgm:cxn modelId="{82E78862-3BDB-4A33-A169-9A8E53783D30}" type="presOf" srcId="{B3175679-6A07-4232-95E8-28350775FC00}" destId="{4029A11E-BA0C-4FBF-AD4B-A76AF1796EF9}" srcOrd="0" destOrd="0" presId="urn:microsoft.com/office/officeart/2005/8/layout/orgChart1"/>
    <dgm:cxn modelId="{68173E43-D502-4541-A267-792E75EBD5AF}" type="presOf" srcId="{B5F0F4CF-0696-4B93-A2D7-B9D70F7DED81}" destId="{DED15502-0159-48C6-A9C8-5CA926D1F131}" srcOrd="1" destOrd="0" presId="urn:microsoft.com/office/officeart/2005/8/layout/orgChart1"/>
    <dgm:cxn modelId="{32944E64-2535-46FB-A6BC-19B0BFB7417D}" srcId="{878DBD74-6BF0-4D0B-88AA-60B08646FC81}" destId="{8A09EEE4-3C41-4F6E-8AC3-83969BA0D03E}" srcOrd="3" destOrd="0" parTransId="{5B0B0394-42B7-4A47-A584-AAD74E7E8547}" sibTransId="{30453378-F33E-4420-87A5-17BE95638814}"/>
    <dgm:cxn modelId="{D2355865-289E-4F8A-B148-9D8C4B1517CC}" srcId="{23F12239-C421-47B7-868B-1ABACF844333}" destId="{B3175679-6A07-4232-95E8-28350775FC00}" srcOrd="1" destOrd="0" parTransId="{4620777E-05DF-4469-B393-D8336D4CB939}" sibTransId="{8CE4A23E-84AA-4863-96F1-AE1A1C38C50B}"/>
    <dgm:cxn modelId="{225EF866-A373-4D5B-A10B-0605A8BE6AF7}" type="presOf" srcId="{23F12239-C421-47B7-868B-1ABACF844333}" destId="{C2C507D0-3143-43C6-A205-554FBE055499}" srcOrd="1" destOrd="0" presId="urn:microsoft.com/office/officeart/2005/8/layout/orgChart1"/>
    <dgm:cxn modelId="{5A22624A-4501-4C0F-A7FA-296CB3CE5BC0}" type="presOf" srcId="{7CEFF38D-741A-4912-89CD-503991BAF2E3}" destId="{A9309856-721F-49D9-853D-5DB2C4AE2FFB}" srcOrd="0" destOrd="0" presId="urn:microsoft.com/office/officeart/2005/8/layout/orgChart1"/>
    <dgm:cxn modelId="{7006074C-8573-40E9-BBC5-612557FF66EF}" type="presOf" srcId="{B5F0F4CF-0696-4B93-A2D7-B9D70F7DED81}" destId="{778E2ED7-6EAF-4BC8-93BD-C59FEBCE03CD}" srcOrd="0" destOrd="0" presId="urn:microsoft.com/office/officeart/2005/8/layout/orgChart1"/>
    <dgm:cxn modelId="{A77C7872-89FB-4C48-AB9A-7A1408847532}" type="presOf" srcId="{8A09EEE4-3C41-4F6E-8AC3-83969BA0D03E}" destId="{A32678D5-C7DE-4448-8A3C-3D9933D892EC}" srcOrd="0" destOrd="0" presId="urn:microsoft.com/office/officeart/2005/8/layout/orgChart1"/>
    <dgm:cxn modelId="{1E797C72-1A95-4263-ADCD-AB3776B07CBC}" type="presOf" srcId="{525DF5F3-DCF1-4503-8D68-983AB78341B3}" destId="{52FC3321-41FF-4F05-BA6B-D9F703275C26}" srcOrd="1" destOrd="0" presId="urn:microsoft.com/office/officeart/2005/8/layout/orgChart1"/>
    <dgm:cxn modelId="{6C26B454-42F5-4645-9EEC-5A38F2D6315C}" type="presOf" srcId="{CA7B6526-7F11-460C-B8A5-6A2699BAF7A0}" destId="{DA04558E-2C31-40FD-AB1F-ABBFAE84631E}" srcOrd="0" destOrd="0" presId="urn:microsoft.com/office/officeart/2005/8/layout/orgChart1"/>
    <dgm:cxn modelId="{04CBC355-E57B-4DCD-B428-B205041CB079}" type="presOf" srcId="{525DF5F3-DCF1-4503-8D68-983AB78341B3}" destId="{3B183137-98D1-412D-A345-6F7CB17F92D8}" srcOrd="0" destOrd="0" presId="urn:microsoft.com/office/officeart/2005/8/layout/orgChart1"/>
    <dgm:cxn modelId="{91073D56-E3B8-4859-8105-DAAA1AF82281}" type="presOf" srcId="{B289B217-CB8E-4CD2-B9B4-D67EF23ED4D6}" destId="{C2F9E3E3-0B93-49D3-BCB8-A5DA9E8122C6}" srcOrd="1" destOrd="0" presId="urn:microsoft.com/office/officeart/2005/8/layout/orgChart1"/>
    <dgm:cxn modelId="{3A661077-0787-4FA8-847E-AE31C7067E09}" type="presOf" srcId="{D583DE2A-8BBA-435B-8978-F1C55EE516D2}" destId="{0CB24176-130B-4942-BE4C-79790A6D6D96}" srcOrd="0" destOrd="0" presId="urn:microsoft.com/office/officeart/2005/8/layout/orgChart1"/>
    <dgm:cxn modelId="{E7E12877-BE68-4687-B2A0-FE3A52A2BF85}" srcId="{B289B217-CB8E-4CD2-B9B4-D67EF23ED4D6}" destId="{7CEFF38D-741A-4912-89CD-503991BAF2E3}" srcOrd="2" destOrd="0" parTransId="{6DA60B15-5AA3-403C-BA9D-4880C8444497}" sibTransId="{56CACFCB-01A2-4FEA-9F71-74A52725B81C}"/>
    <dgm:cxn modelId="{E4E8B858-46F1-4DA2-AC2C-B2353910ED60}" type="presOf" srcId="{7878EF75-9821-413A-BB59-983F74AB6957}" destId="{28B9603C-530E-4842-AF9C-66C90B07FAFE}" srcOrd="1" destOrd="0" presId="urn:microsoft.com/office/officeart/2005/8/layout/orgChart1"/>
    <dgm:cxn modelId="{F3F1EF78-B279-46EE-8B4D-66F6E22D320C}" srcId="{B289B217-CB8E-4CD2-B9B4-D67EF23ED4D6}" destId="{B5F0F4CF-0696-4B93-A2D7-B9D70F7DED81}" srcOrd="1" destOrd="0" parTransId="{49FAA70C-629E-44BC-A06A-6770985D60E9}" sibTransId="{67953874-7979-4D0C-915E-1CE7D8A449C4}"/>
    <dgm:cxn modelId="{A46C5E81-7ADE-4518-81B9-502A3B5F9B92}" type="presOf" srcId="{CA7B6526-7F11-460C-B8A5-6A2699BAF7A0}" destId="{349691A9-22DF-4856-A1CF-ECA74D71DD77}" srcOrd="1" destOrd="0" presId="urn:microsoft.com/office/officeart/2005/8/layout/orgChart1"/>
    <dgm:cxn modelId="{84DECB81-3EF7-4B4E-96EE-2E581239C795}" type="presOf" srcId="{8A09EEE4-3C41-4F6E-8AC3-83969BA0D03E}" destId="{A47B62E0-5728-46D4-BF20-58AB766C0D72}" srcOrd="1" destOrd="0" presId="urn:microsoft.com/office/officeart/2005/8/layout/orgChart1"/>
    <dgm:cxn modelId="{88CA588E-C4E9-48B8-9146-7232D1F10C41}" type="presOf" srcId="{4620777E-05DF-4469-B393-D8336D4CB939}" destId="{2711D82F-DB7C-4E58-B8DF-501F2B0A983F}" srcOrd="0" destOrd="0" presId="urn:microsoft.com/office/officeart/2005/8/layout/orgChart1"/>
    <dgm:cxn modelId="{575A6B92-E2D7-4898-9795-559478B6DB2C}" type="presOf" srcId="{87D31594-A584-4DBF-9A82-5D019E66C7E9}" destId="{92D15D00-3B27-4070-AAC7-BD9FCEF0C8F4}" srcOrd="1" destOrd="0" presId="urn:microsoft.com/office/officeart/2005/8/layout/orgChart1"/>
    <dgm:cxn modelId="{B45E4D9B-065D-4BAA-81A1-CA0EC6C98CB4}" type="presOf" srcId="{82A033A6-B2A0-453B-90EE-7DA864B6E79E}" destId="{7E18733F-112C-464D-A790-04ACEAA08A9B}" srcOrd="0" destOrd="0" presId="urn:microsoft.com/office/officeart/2005/8/layout/orgChart1"/>
    <dgm:cxn modelId="{553589A1-85BD-4616-88C4-75CF85730E9E}" type="presOf" srcId="{878DBD74-6BF0-4D0B-88AA-60B08646FC81}" destId="{9C730FB6-C8BD-4C28-8465-4B90834CE2BE}" srcOrd="0" destOrd="0" presId="urn:microsoft.com/office/officeart/2005/8/layout/orgChart1"/>
    <dgm:cxn modelId="{4458ECA4-D9A7-42AD-863E-40F31C891823}" type="presOf" srcId="{7878EF75-9821-413A-BB59-983F74AB6957}" destId="{D16219D3-3F8C-4E30-A705-82A48BF78F83}" srcOrd="0" destOrd="0" presId="urn:microsoft.com/office/officeart/2005/8/layout/orgChart1"/>
    <dgm:cxn modelId="{1EC415A5-5DC6-4DA1-86CA-1B85366423C3}" type="presOf" srcId="{E2D2F58E-5037-414F-93D9-C6221272BFBB}" destId="{DF78E427-2BC5-4078-9051-FEC0BCFE040E}" srcOrd="0" destOrd="0" presId="urn:microsoft.com/office/officeart/2005/8/layout/orgChart1"/>
    <dgm:cxn modelId="{F8C890A7-2DEA-4396-B097-271164F9EA11}" srcId="{23F12239-C421-47B7-868B-1ABACF844333}" destId="{5B0A814E-E86D-46F9-8F2F-6279C93356FE}" srcOrd="2" destOrd="0" parTransId="{C5B0741A-9101-4CBD-9BC5-9A0851BDA83A}" sibTransId="{FDA3C17E-DCE7-40E6-A6E9-9BC0C8F1570D}"/>
    <dgm:cxn modelId="{EC12C8A7-338F-4824-A2EE-3029913870FE}" srcId="{1E6D3231-9937-435C-94E5-917D6812A1C0}" destId="{229D710E-45C3-4810-9259-3B43FFBF3707}" srcOrd="0" destOrd="0" parTransId="{7F5B134A-FBCE-426D-A4A4-97BD7362FCBF}" sibTransId="{B0FFCD78-35F1-4858-97B7-836FD712CAE7}"/>
    <dgm:cxn modelId="{E7145AAB-7A90-447D-9829-1F14D00B7D9C}" type="presOf" srcId="{F2973D04-B46A-4A6D-B446-4117AF2927BF}" destId="{CD5104B9-E894-4A56-A2CF-80EFD0B26629}" srcOrd="0" destOrd="0" presId="urn:microsoft.com/office/officeart/2005/8/layout/orgChart1"/>
    <dgm:cxn modelId="{00522EAE-72E7-4BB5-A2B6-7C42831A77FA}" type="presOf" srcId="{5B0A814E-E86D-46F9-8F2F-6279C93356FE}" destId="{1CF98332-E7D7-4259-B9A6-042B8D41EAEB}" srcOrd="0" destOrd="0" presId="urn:microsoft.com/office/officeart/2005/8/layout/orgChart1"/>
    <dgm:cxn modelId="{B821B5AE-CF37-4A99-8CEE-1DAD3536D769}" srcId="{23F12239-C421-47B7-868B-1ABACF844333}" destId="{293495DE-DF4C-4C14-8E30-93944748B483}" srcOrd="3" destOrd="0" parTransId="{9A736518-3648-4294-A040-251E3CF4BD31}" sibTransId="{1D46EF12-C95F-4884-AAD0-79741487711B}"/>
    <dgm:cxn modelId="{F4A601B2-FCD8-4ED3-800D-25C3713F2D78}" type="presOf" srcId="{293495DE-DF4C-4C14-8E30-93944748B483}" destId="{BA003AA8-16DC-4008-9FD9-3826D8598F4E}" srcOrd="0" destOrd="0" presId="urn:microsoft.com/office/officeart/2005/8/layout/orgChart1"/>
    <dgm:cxn modelId="{86B00FB3-634E-4C69-A28C-3F598C997E6A}" type="presOf" srcId="{B3175679-6A07-4232-95E8-28350775FC00}" destId="{573EB1CD-D39D-4F66-8A60-4A028DC0F7C7}" srcOrd="1" destOrd="0" presId="urn:microsoft.com/office/officeart/2005/8/layout/orgChart1"/>
    <dgm:cxn modelId="{77C85BBC-687D-4369-AFE2-1D97CDE24727}" type="presOf" srcId="{691FFA67-B9E4-4C20-A0B9-F1E8E6AB6217}" destId="{71F41272-CAE9-4F6A-B750-14E6F3A0C0B0}" srcOrd="0" destOrd="0" presId="urn:microsoft.com/office/officeart/2005/8/layout/orgChart1"/>
    <dgm:cxn modelId="{E8E1BFBD-B4CB-4C86-9EBF-F00ABBA0184B}" type="presOf" srcId="{7CEFF38D-741A-4912-89CD-503991BAF2E3}" destId="{336AB970-3393-4884-8781-FD7322F62A98}" srcOrd="1" destOrd="0" presId="urn:microsoft.com/office/officeart/2005/8/layout/orgChart1"/>
    <dgm:cxn modelId="{899F0CBE-A9DD-4A97-BE10-91AA5C3610C7}" srcId="{878DBD74-6BF0-4D0B-88AA-60B08646FC81}" destId="{13A564E8-0754-48DF-9504-C1F1FE664E0C}" srcOrd="1" destOrd="0" parTransId="{E49E1648-6803-4C14-951B-BE43801DEBF4}" sibTransId="{FE8A1DAE-4A07-47E9-B2A6-A55A9D1850C5}"/>
    <dgm:cxn modelId="{662E87BE-CE45-43EF-A0B7-EDBC1B7797B0}" type="presOf" srcId="{B289B217-CB8E-4CD2-B9B4-D67EF23ED4D6}" destId="{C6B75DB1-4F0F-41E8-B324-4816248EBFE9}" srcOrd="0" destOrd="0" presId="urn:microsoft.com/office/officeart/2005/8/layout/orgChart1"/>
    <dgm:cxn modelId="{46E0F1BE-3E67-4D8D-971C-800D69E6AE67}" srcId="{B289B217-CB8E-4CD2-B9B4-D67EF23ED4D6}" destId="{43550F2D-44FB-43A7-B11D-72C18FCA361B}" srcOrd="0" destOrd="0" parTransId="{B0E0BE5F-90B9-4C6B-A0E0-D9FB8B75A670}" sibTransId="{EA6D8708-4C11-43F8-87B9-118680789FD1}"/>
    <dgm:cxn modelId="{2B529CBF-D4F4-4133-A579-0E0261D4C45B}" srcId="{878DBD74-6BF0-4D0B-88AA-60B08646FC81}" destId="{87D31594-A584-4DBF-9A82-5D019E66C7E9}" srcOrd="6" destOrd="0" parTransId="{2433AEE1-0ED9-4253-B6F6-7F136493A7A6}" sibTransId="{43473E6A-D267-4F0B-9159-3710CA4418E8}"/>
    <dgm:cxn modelId="{2203BDC1-0030-4F62-B0F0-6824C5A986E7}" type="presOf" srcId="{13A564E8-0754-48DF-9504-C1F1FE664E0C}" destId="{895A8BF0-7D70-4942-8897-93020A0C0510}" srcOrd="1" destOrd="0" presId="urn:microsoft.com/office/officeart/2005/8/layout/orgChart1"/>
    <dgm:cxn modelId="{674366C4-BF3D-4907-A9D6-44C4EC25CC29}" type="presOf" srcId="{229D710E-45C3-4810-9259-3B43FFBF3707}" destId="{67F29B96-C2CF-4663-B006-5D801351039C}" srcOrd="0" destOrd="0" presId="urn:microsoft.com/office/officeart/2005/8/layout/orgChart1"/>
    <dgm:cxn modelId="{237270C9-8C96-43F6-975A-A815FE00DD25}" srcId="{878DBD74-6BF0-4D0B-88AA-60B08646FC81}" destId="{F2973D04-B46A-4A6D-B446-4117AF2927BF}" srcOrd="2" destOrd="0" parTransId="{21E9AAD0-3724-45EF-895C-E43C6E1D2FF5}" sibTransId="{B6E88AC0-4A94-478E-99E2-989DAF9AD2A4}"/>
    <dgm:cxn modelId="{EDE4B7C9-D6AA-469E-8FE5-ECEB605F77F5}" type="presOf" srcId="{21E9AAD0-3724-45EF-895C-E43C6E1D2FF5}" destId="{2CFDF116-951F-4E38-8CDA-D869EEEF86D1}" srcOrd="0" destOrd="0" presId="urn:microsoft.com/office/officeart/2005/8/layout/orgChart1"/>
    <dgm:cxn modelId="{4FC6D3C9-8738-4B30-8798-7E1B020433CA}" type="presOf" srcId="{23F12239-C421-47B7-868B-1ABACF844333}" destId="{E2EC5C5F-94FF-4824-955A-EB4343F8713E}" srcOrd="0" destOrd="0" presId="urn:microsoft.com/office/officeart/2005/8/layout/orgChart1"/>
    <dgm:cxn modelId="{5559BDD1-9C5F-4CAC-A064-564FA123FFAA}" type="presOf" srcId="{13A564E8-0754-48DF-9504-C1F1FE664E0C}" destId="{88C08AED-2316-42F3-9A51-9301A8031B25}" srcOrd="0" destOrd="0" presId="urn:microsoft.com/office/officeart/2005/8/layout/orgChart1"/>
    <dgm:cxn modelId="{7BA7CED3-D361-4E59-BB27-986D0FFF67AF}" srcId="{878DBD74-6BF0-4D0B-88AA-60B08646FC81}" destId="{CA7B6526-7F11-460C-B8A5-6A2699BAF7A0}" srcOrd="4" destOrd="0" parTransId="{4B217648-1776-46B9-B45B-26D0AD2C5EEB}" sibTransId="{D4DFC795-8243-4990-8670-BA18FFC2EAE1}"/>
    <dgm:cxn modelId="{C6336FD7-A8D9-4446-AF5D-A4BDD62CD0D1}" type="presOf" srcId="{4B217648-1776-46B9-B45B-26D0AD2C5EEB}" destId="{0D2DD46A-69C2-4757-B5D5-E0C05583C15F}" srcOrd="0" destOrd="0" presId="urn:microsoft.com/office/officeart/2005/8/layout/orgChart1"/>
    <dgm:cxn modelId="{E15FCED9-F687-4568-92D4-EF14A12C3FD9}" type="presOf" srcId="{EA803BE3-C5F0-40D5-8FB3-2A34B584642E}" destId="{BF477F40-0158-48A3-A143-DB90DD940502}" srcOrd="0" destOrd="0" presId="urn:microsoft.com/office/officeart/2005/8/layout/orgChart1"/>
    <dgm:cxn modelId="{58BDF7D9-A74D-4139-BBE9-22E03461ACC2}" srcId="{878DBD74-6BF0-4D0B-88AA-60B08646FC81}" destId="{B6E92FE4-FE46-4764-A99E-810CCCC54B72}" srcOrd="0" destOrd="0" parTransId="{EA803BE3-C5F0-40D5-8FB3-2A34B584642E}" sibTransId="{FDEA125D-6E8D-4255-989C-AC2E5F1641D2}"/>
    <dgm:cxn modelId="{B61995DC-8DEA-443F-B019-A5140D7C1056}" type="presOf" srcId="{1E6D3231-9937-435C-94E5-917D6812A1C0}" destId="{6FFF73A2-764F-41F2-9105-B9E963B23862}" srcOrd="0" destOrd="0" presId="urn:microsoft.com/office/officeart/2005/8/layout/orgChart1"/>
    <dgm:cxn modelId="{E39163DD-0817-4310-8588-4C2E968405DC}" type="presOf" srcId="{B0E0BE5F-90B9-4C6B-A0E0-D9FB8B75A670}" destId="{9DB53835-1C2A-45F6-820E-E3E6639D3D9B}" srcOrd="0" destOrd="0" presId="urn:microsoft.com/office/officeart/2005/8/layout/orgChart1"/>
    <dgm:cxn modelId="{9A8863E3-BF9E-494C-A8D9-4C9784F76794}" type="presOf" srcId="{9A736518-3648-4294-A040-251E3CF4BD31}" destId="{31950EB8-966C-4F96-9A0D-1BE87D82F550}" srcOrd="0" destOrd="0" presId="urn:microsoft.com/office/officeart/2005/8/layout/orgChart1"/>
    <dgm:cxn modelId="{20546FE4-B39A-400A-8CFB-34AD451A936F}" type="presOf" srcId="{878DBD74-6BF0-4D0B-88AA-60B08646FC81}" destId="{A8857D16-ED18-4B87-A93D-93B5E535AB8D}" srcOrd="1" destOrd="0" presId="urn:microsoft.com/office/officeart/2005/8/layout/orgChart1"/>
    <dgm:cxn modelId="{A9F5C6E6-2BA8-4A34-A5D8-E8B3C37A8548}" type="presOf" srcId="{F2973D04-B46A-4A6D-B446-4117AF2927BF}" destId="{E944E5CE-DB28-4E5D-A5AE-A7DE9B8F0113}" srcOrd="1" destOrd="0" presId="urn:microsoft.com/office/officeart/2005/8/layout/orgChart1"/>
    <dgm:cxn modelId="{C516EFE7-5DB1-422E-90FF-FCCB3DE13E36}" type="presOf" srcId="{87D31594-A584-4DBF-9A82-5D019E66C7E9}" destId="{C8AE31C8-CEFD-4B64-909A-243B72E0DC6D}" srcOrd="0" destOrd="0" presId="urn:microsoft.com/office/officeart/2005/8/layout/orgChart1"/>
    <dgm:cxn modelId="{DB6480ED-3C36-4C1F-97B0-074F6A237648}" type="presOf" srcId="{2433AEE1-0ED9-4253-B6F6-7F136493A7A6}" destId="{BB78157D-818A-475C-B744-B5B9436787E2}" srcOrd="0" destOrd="0" presId="urn:microsoft.com/office/officeart/2005/8/layout/orgChart1"/>
    <dgm:cxn modelId="{BEB084EE-736B-4C5A-92ED-A237DFA71876}" type="presOf" srcId="{B6E92FE4-FE46-4764-A99E-810CCCC54B72}" destId="{630E8D7C-7152-4DA1-A4B2-FB9D0688A5DC}" srcOrd="1" destOrd="0" presId="urn:microsoft.com/office/officeart/2005/8/layout/orgChart1"/>
    <dgm:cxn modelId="{EA85D5FD-22D2-4629-BF5E-77F594CFB423}" type="presOf" srcId="{43550F2D-44FB-43A7-B11D-72C18FCA361B}" destId="{CC55636F-343F-4C11-B48C-258D6ABCBB20}" srcOrd="0" destOrd="0" presId="urn:microsoft.com/office/officeart/2005/8/layout/orgChart1"/>
    <dgm:cxn modelId="{BDCBBBFE-693B-4DBE-A930-9D486BD3B30B}" type="presOf" srcId="{E49E1648-6803-4C14-951B-BE43801DEBF4}" destId="{CB5E5DC1-884C-4DE8-AFDA-EF475804A1FA}" srcOrd="0" destOrd="0" presId="urn:microsoft.com/office/officeart/2005/8/layout/orgChart1"/>
    <dgm:cxn modelId="{1552A4F4-DE08-4FA5-8FF8-EB4894EB1582}" type="presParOf" srcId="{6FFF73A2-764F-41F2-9105-B9E963B23862}" destId="{1342E52A-A9CB-4B79-8FEA-D6426633DC3A}" srcOrd="0" destOrd="0" presId="urn:microsoft.com/office/officeart/2005/8/layout/orgChart1"/>
    <dgm:cxn modelId="{41AA48A8-D45D-417D-9BD5-191C48FD55FD}" type="presParOf" srcId="{1342E52A-A9CB-4B79-8FEA-D6426633DC3A}" destId="{51F0E036-9D98-4276-A17D-B4BCCC94B15C}" srcOrd="0" destOrd="0" presId="urn:microsoft.com/office/officeart/2005/8/layout/orgChart1"/>
    <dgm:cxn modelId="{B9044D06-D94B-4F49-8C76-08743FDC577F}" type="presParOf" srcId="{51F0E036-9D98-4276-A17D-B4BCCC94B15C}" destId="{67F29B96-C2CF-4663-B006-5D801351039C}" srcOrd="0" destOrd="0" presId="urn:microsoft.com/office/officeart/2005/8/layout/orgChart1"/>
    <dgm:cxn modelId="{381C41E7-E47F-4949-8E76-E71E7C90D90C}" type="presParOf" srcId="{51F0E036-9D98-4276-A17D-B4BCCC94B15C}" destId="{B91FD551-0009-48C7-BE79-BE44D1EEC7C3}" srcOrd="1" destOrd="0" presId="urn:microsoft.com/office/officeart/2005/8/layout/orgChart1"/>
    <dgm:cxn modelId="{EEAB4F9B-86A1-4704-8076-667F07D7E1E9}" type="presParOf" srcId="{1342E52A-A9CB-4B79-8FEA-D6426633DC3A}" destId="{823E7BAE-E911-411A-B5E8-0E80FAB6ABE9}" srcOrd="1" destOrd="0" presId="urn:microsoft.com/office/officeart/2005/8/layout/orgChart1"/>
    <dgm:cxn modelId="{79E89644-92E1-4E27-A01C-15A135C7A2C4}" type="presParOf" srcId="{823E7BAE-E911-411A-B5E8-0E80FAB6ABE9}" destId="{DF78E427-2BC5-4078-9051-FEC0BCFE040E}" srcOrd="0" destOrd="0" presId="urn:microsoft.com/office/officeart/2005/8/layout/orgChart1"/>
    <dgm:cxn modelId="{EAE3AF91-F846-478E-98D9-7072FC4398A1}" type="presParOf" srcId="{823E7BAE-E911-411A-B5E8-0E80FAB6ABE9}" destId="{C702EE20-97D7-4848-B6C9-345AD195518A}" srcOrd="1" destOrd="0" presId="urn:microsoft.com/office/officeart/2005/8/layout/orgChart1"/>
    <dgm:cxn modelId="{83DDAAF6-7921-47D5-97F5-7B9D5B43D866}" type="presParOf" srcId="{C702EE20-97D7-4848-B6C9-345AD195518A}" destId="{863B3970-32A5-45B4-9A5C-96568D973009}" srcOrd="0" destOrd="0" presId="urn:microsoft.com/office/officeart/2005/8/layout/orgChart1"/>
    <dgm:cxn modelId="{F1437E44-A2D2-47BD-BAEF-201F794FAACC}" type="presParOf" srcId="{863B3970-32A5-45B4-9A5C-96568D973009}" destId="{9C730FB6-C8BD-4C28-8465-4B90834CE2BE}" srcOrd="0" destOrd="0" presId="urn:microsoft.com/office/officeart/2005/8/layout/orgChart1"/>
    <dgm:cxn modelId="{BA1DEEFE-0E82-4F9F-9D44-9BE74BEC2B37}" type="presParOf" srcId="{863B3970-32A5-45B4-9A5C-96568D973009}" destId="{A8857D16-ED18-4B87-A93D-93B5E535AB8D}" srcOrd="1" destOrd="0" presId="urn:microsoft.com/office/officeart/2005/8/layout/orgChart1"/>
    <dgm:cxn modelId="{26755F67-DDEB-4E4E-8394-AB4DC2866E6B}" type="presParOf" srcId="{C702EE20-97D7-4848-B6C9-345AD195518A}" destId="{1773024F-9CA4-4D09-AFAA-CC56F6BC5101}" srcOrd="1" destOrd="0" presId="urn:microsoft.com/office/officeart/2005/8/layout/orgChart1"/>
    <dgm:cxn modelId="{D53508FF-4263-4A58-9CDE-3B5F5E23699A}" type="presParOf" srcId="{1773024F-9CA4-4D09-AFAA-CC56F6BC5101}" destId="{BF477F40-0158-48A3-A143-DB90DD940502}" srcOrd="0" destOrd="0" presId="urn:microsoft.com/office/officeart/2005/8/layout/orgChart1"/>
    <dgm:cxn modelId="{4F5D2F59-A53C-49C8-9381-2A26D89E19F4}" type="presParOf" srcId="{1773024F-9CA4-4D09-AFAA-CC56F6BC5101}" destId="{059279AB-3BB9-4B76-AA68-9757EC82371F}" srcOrd="1" destOrd="0" presId="urn:microsoft.com/office/officeart/2005/8/layout/orgChart1"/>
    <dgm:cxn modelId="{119A21D0-64F0-4428-B24E-362597B4A285}" type="presParOf" srcId="{059279AB-3BB9-4B76-AA68-9757EC82371F}" destId="{A8E0CF70-7406-401C-A5EE-62C27FC8D722}" srcOrd="0" destOrd="0" presId="urn:microsoft.com/office/officeart/2005/8/layout/orgChart1"/>
    <dgm:cxn modelId="{0BB5F1C9-B801-4404-B7D0-4C650DE4AF97}" type="presParOf" srcId="{A8E0CF70-7406-401C-A5EE-62C27FC8D722}" destId="{D43CBB39-ADC9-4D52-958C-BA27A8E47FD8}" srcOrd="0" destOrd="0" presId="urn:microsoft.com/office/officeart/2005/8/layout/orgChart1"/>
    <dgm:cxn modelId="{234FA3B8-A19D-43D5-A70D-ACB965CEE509}" type="presParOf" srcId="{A8E0CF70-7406-401C-A5EE-62C27FC8D722}" destId="{630E8D7C-7152-4DA1-A4B2-FB9D0688A5DC}" srcOrd="1" destOrd="0" presId="urn:microsoft.com/office/officeart/2005/8/layout/orgChart1"/>
    <dgm:cxn modelId="{EF8210C8-838B-4B5A-A239-81999734F879}" type="presParOf" srcId="{059279AB-3BB9-4B76-AA68-9757EC82371F}" destId="{3486C41F-168B-46AA-82A6-21846AA40BD5}" srcOrd="1" destOrd="0" presId="urn:microsoft.com/office/officeart/2005/8/layout/orgChart1"/>
    <dgm:cxn modelId="{B4AEB785-ACAD-4E5C-B30B-89C5AE1AC8EC}" type="presParOf" srcId="{059279AB-3BB9-4B76-AA68-9757EC82371F}" destId="{D90D286D-1CA2-4F11-B2DE-8EFE027828D3}" srcOrd="2" destOrd="0" presId="urn:microsoft.com/office/officeart/2005/8/layout/orgChart1"/>
    <dgm:cxn modelId="{8607CACC-EC68-4C17-8FB9-1445D65A0F72}" type="presParOf" srcId="{1773024F-9CA4-4D09-AFAA-CC56F6BC5101}" destId="{CB5E5DC1-884C-4DE8-AFDA-EF475804A1FA}" srcOrd="2" destOrd="0" presId="urn:microsoft.com/office/officeart/2005/8/layout/orgChart1"/>
    <dgm:cxn modelId="{26F4FC6B-FACC-4FA8-BAA6-5BD41137009F}" type="presParOf" srcId="{1773024F-9CA4-4D09-AFAA-CC56F6BC5101}" destId="{10D206DB-4E19-4159-9D60-7438CBC94BD6}" srcOrd="3" destOrd="0" presId="urn:microsoft.com/office/officeart/2005/8/layout/orgChart1"/>
    <dgm:cxn modelId="{EB668F72-BBEB-41E3-B0DF-B7F1FD1F31EC}" type="presParOf" srcId="{10D206DB-4E19-4159-9D60-7438CBC94BD6}" destId="{CB958880-9031-48CC-8280-041493A5E1E4}" srcOrd="0" destOrd="0" presId="urn:microsoft.com/office/officeart/2005/8/layout/orgChart1"/>
    <dgm:cxn modelId="{74769589-0EAC-479B-8CF1-4AF08342D29D}" type="presParOf" srcId="{CB958880-9031-48CC-8280-041493A5E1E4}" destId="{88C08AED-2316-42F3-9A51-9301A8031B25}" srcOrd="0" destOrd="0" presId="urn:microsoft.com/office/officeart/2005/8/layout/orgChart1"/>
    <dgm:cxn modelId="{E81F6756-7E9D-4B24-AF32-EED5A1632B6C}" type="presParOf" srcId="{CB958880-9031-48CC-8280-041493A5E1E4}" destId="{895A8BF0-7D70-4942-8897-93020A0C0510}" srcOrd="1" destOrd="0" presId="urn:microsoft.com/office/officeart/2005/8/layout/orgChart1"/>
    <dgm:cxn modelId="{85E84D86-F17C-4FD3-8B40-6AECE059B0E0}" type="presParOf" srcId="{10D206DB-4E19-4159-9D60-7438CBC94BD6}" destId="{0C2CAD91-CA4B-4BA8-A693-88265967B6ED}" srcOrd="1" destOrd="0" presId="urn:microsoft.com/office/officeart/2005/8/layout/orgChart1"/>
    <dgm:cxn modelId="{F50D9B77-4B1E-464B-8EC8-3FE7A9D72946}" type="presParOf" srcId="{10D206DB-4E19-4159-9D60-7438CBC94BD6}" destId="{AA298C69-1902-4CF4-AF9C-A3181BCA4751}" srcOrd="2" destOrd="0" presId="urn:microsoft.com/office/officeart/2005/8/layout/orgChart1"/>
    <dgm:cxn modelId="{D006AB8A-6BA9-49A0-95C9-E8EC1B1ED834}" type="presParOf" srcId="{1773024F-9CA4-4D09-AFAA-CC56F6BC5101}" destId="{2CFDF116-951F-4E38-8CDA-D869EEEF86D1}" srcOrd="4" destOrd="0" presId="urn:microsoft.com/office/officeart/2005/8/layout/orgChart1"/>
    <dgm:cxn modelId="{9DD8BCD5-D2A5-4EA8-8340-7866C183D90D}" type="presParOf" srcId="{1773024F-9CA4-4D09-AFAA-CC56F6BC5101}" destId="{851AAD7E-9084-44D4-A293-B6731F1D9122}" srcOrd="5" destOrd="0" presId="urn:microsoft.com/office/officeart/2005/8/layout/orgChart1"/>
    <dgm:cxn modelId="{3345967C-94C7-41B8-8FA4-67322D4B89C6}" type="presParOf" srcId="{851AAD7E-9084-44D4-A293-B6731F1D9122}" destId="{F9F73BA0-E318-4DD5-B102-6F3AA02D0802}" srcOrd="0" destOrd="0" presId="urn:microsoft.com/office/officeart/2005/8/layout/orgChart1"/>
    <dgm:cxn modelId="{5384334C-EE4A-40D1-BAE3-3E2D0B772627}" type="presParOf" srcId="{F9F73BA0-E318-4DD5-B102-6F3AA02D0802}" destId="{CD5104B9-E894-4A56-A2CF-80EFD0B26629}" srcOrd="0" destOrd="0" presId="urn:microsoft.com/office/officeart/2005/8/layout/orgChart1"/>
    <dgm:cxn modelId="{C50F9698-79AD-4811-80F1-348A9D091056}" type="presParOf" srcId="{F9F73BA0-E318-4DD5-B102-6F3AA02D0802}" destId="{E944E5CE-DB28-4E5D-A5AE-A7DE9B8F0113}" srcOrd="1" destOrd="0" presId="urn:microsoft.com/office/officeart/2005/8/layout/orgChart1"/>
    <dgm:cxn modelId="{DB192036-39AB-48EA-A4D1-C3692A7323B7}" type="presParOf" srcId="{851AAD7E-9084-44D4-A293-B6731F1D9122}" destId="{FC1EE60C-26DF-406F-91D1-023ACFEB0F44}" srcOrd="1" destOrd="0" presId="urn:microsoft.com/office/officeart/2005/8/layout/orgChart1"/>
    <dgm:cxn modelId="{0ECD2ED2-1E42-4F34-9A75-49E24A6AD606}" type="presParOf" srcId="{851AAD7E-9084-44D4-A293-B6731F1D9122}" destId="{B86BDC1B-0850-4173-806A-FDEDEF8B8F7F}" srcOrd="2" destOrd="0" presId="urn:microsoft.com/office/officeart/2005/8/layout/orgChart1"/>
    <dgm:cxn modelId="{438502CC-71A3-4347-A0B2-1D76FE1932A1}" type="presParOf" srcId="{1773024F-9CA4-4D09-AFAA-CC56F6BC5101}" destId="{461F2630-77AB-4E4C-8D07-67A07AC1A9FB}" srcOrd="6" destOrd="0" presId="urn:microsoft.com/office/officeart/2005/8/layout/orgChart1"/>
    <dgm:cxn modelId="{5A7C2A18-1FED-4F91-B7BC-F1346DF97035}" type="presParOf" srcId="{1773024F-9CA4-4D09-AFAA-CC56F6BC5101}" destId="{0E3AFA0A-0031-4846-B1BD-4F45C3A521D8}" srcOrd="7" destOrd="0" presId="urn:microsoft.com/office/officeart/2005/8/layout/orgChart1"/>
    <dgm:cxn modelId="{701D777B-88BB-41FD-9480-DE6BA3792F6A}" type="presParOf" srcId="{0E3AFA0A-0031-4846-B1BD-4F45C3A521D8}" destId="{3CCA6D12-6FA6-41BF-84CC-D7464E8FE362}" srcOrd="0" destOrd="0" presId="urn:microsoft.com/office/officeart/2005/8/layout/orgChart1"/>
    <dgm:cxn modelId="{4DEF01F0-2672-46AD-B016-6D029B6DA6D0}" type="presParOf" srcId="{3CCA6D12-6FA6-41BF-84CC-D7464E8FE362}" destId="{A32678D5-C7DE-4448-8A3C-3D9933D892EC}" srcOrd="0" destOrd="0" presId="urn:microsoft.com/office/officeart/2005/8/layout/orgChart1"/>
    <dgm:cxn modelId="{578AF378-F7F0-4DED-B10F-A509F5C96C3C}" type="presParOf" srcId="{3CCA6D12-6FA6-41BF-84CC-D7464E8FE362}" destId="{A47B62E0-5728-46D4-BF20-58AB766C0D72}" srcOrd="1" destOrd="0" presId="urn:microsoft.com/office/officeart/2005/8/layout/orgChart1"/>
    <dgm:cxn modelId="{7834331A-CB6E-420E-B90C-53D88CDC07B4}" type="presParOf" srcId="{0E3AFA0A-0031-4846-B1BD-4F45C3A521D8}" destId="{B62CE03B-7C4B-4E7F-AFD8-0503E42E8616}" srcOrd="1" destOrd="0" presId="urn:microsoft.com/office/officeart/2005/8/layout/orgChart1"/>
    <dgm:cxn modelId="{34A9C0E1-1575-480E-804D-9D00DA5C60F9}" type="presParOf" srcId="{0E3AFA0A-0031-4846-B1BD-4F45C3A521D8}" destId="{B383DFD0-43F6-4CCC-9782-9CC9013ECB15}" srcOrd="2" destOrd="0" presId="urn:microsoft.com/office/officeart/2005/8/layout/orgChart1"/>
    <dgm:cxn modelId="{D8D2C913-7E0C-49CC-9BA4-63D21EAF70C7}" type="presParOf" srcId="{1773024F-9CA4-4D09-AFAA-CC56F6BC5101}" destId="{0D2DD46A-69C2-4757-B5D5-E0C05583C15F}" srcOrd="8" destOrd="0" presId="urn:microsoft.com/office/officeart/2005/8/layout/orgChart1"/>
    <dgm:cxn modelId="{A63C02D4-D12C-4F69-8AC8-E594A1D3844F}" type="presParOf" srcId="{1773024F-9CA4-4D09-AFAA-CC56F6BC5101}" destId="{8CA4A6D8-7E6A-4DDE-9C2C-26A0922E870F}" srcOrd="9" destOrd="0" presId="urn:microsoft.com/office/officeart/2005/8/layout/orgChart1"/>
    <dgm:cxn modelId="{F7F3E00B-31D9-4F18-BA2B-1D965DE78070}" type="presParOf" srcId="{8CA4A6D8-7E6A-4DDE-9C2C-26A0922E870F}" destId="{10104BF0-6808-4CDB-B581-0AA2B99276C7}" srcOrd="0" destOrd="0" presId="urn:microsoft.com/office/officeart/2005/8/layout/orgChart1"/>
    <dgm:cxn modelId="{EE49DC02-5BDD-4B90-8E97-6CE1E60F6572}" type="presParOf" srcId="{10104BF0-6808-4CDB-B581-0AA2B99276C7}" destId="{DA04558E-2C31-40FD-AB1F-ABBFAE84631E}" srcOrd="0" destOrd="0" presId="urn:microsoft.com/office/officeart/2005/8/layout/orgChart1"/>
    <dgm:cxn modelId="{70F59F2E-C079-4AEA-AD4E-2FE8E5B26FD8}" type="presParOf" srcId="{10104BF0-6808-4CDB-B581-0AA2B99276C7}" destId="{349691A9-22DF-4856-A1CF-ECA74D71DD77}" srcOrd="1" destOrd="0" presId="urn:microsoft.com/office/officeart/2005/8/layout/orgChart1"/>
    <dgm:cxn modelId="{DA34C4DB-BB01-4F8A-87DB-3C61197AE300}" type="presParOf" srcId="{8CA4A6D8-7E6A-4DDE-9C2C-26A0922E870F}" destId="{16BB080E-4AEA-4320-8DAD-48369063CD97}" srcOrd="1" destOrd="0" presId="urn:microsoft.com/office/officeart/2005/8/layout/orgChart1"/>
    <dgm:cxn modelId="{ADADCD42-FA7A-46CF-A606-B77FBE03C930}" type="presParOf" srcId="{8CA4A6D8-7E6A-4DDE-9C2C-26A0922E870F}" destId="{0D575641-96E4-4C3D-929D-9B141E91AE20}" srcOrd="2" destOrd="0" presId="urn:microsoft.com/office/officeart/2005/8/layout/orgChart1"/>
    <dgm:cxn modelId="{04BD4F9E-827C-405A-B523-60363C1532C1}" type="presParOf" srcId="{1773024F-9CA4-4D09-AFAA-CC56F6BC5101}" destId="{71F41272-CAE9-4F6A-B750-14E6F3A0C0B0}" srcOrd="10" destOrd="0" presId="urn:microsoft.com/office/officeart/2005/8/layout/orgChart1"/>
    <dgm:cxn modelId="{A24F8594-82E3-4F5A-98F2-67687035C8D5}" type="presParOf" srcId="{1773024F-9CA4-4D09-AFAA-CC56F6BC5101}" destId="{8810B561-77D1-46DB-B34A-06D99DD3F3A2}" srcOrd="11" destOrd="0" presId="urn:microsoft.com/office/officeart/2005/8/layout/orgChart1"/>
    <dgm:cxn modelId="{1FB47773-4B97-4CDB-84FE-E85B47B1AC9A}" type="presParOf" srcId="{8810B561-77D1-46DB-B34A-06D99DD3F3A2}" destId="{E24820BA-C062-4B56-91CF-651CCD737D84}" srcOrd="0" destOrd="0" presId="urn:microsoft.com/office/officeart/2005/8/layout/orgChart1"/>
    <dgm:cxn modelId="{768A4502-3634-4CAF-B0E7-65C2DD46AF64}" type="presParOf" srcId="{E24820BA-C062-4B56-91CF-651CCD737D84}" destId="{D16219D3-3F8C-4E30-A705-82A48BF78F83}" srcOrd="0" destOrd="0" presId="urn:microsoft.com/office/officeart/2005/8/layout/orgChart1"/>
    <dgm:cxn modelId="{B36935B0-ADD0-438D-95DB-BFD55100BCEF}" type="presParOf" srcId="{E24820BA-C062-4B56-91CF-651CCD737D84}" destId="{28B9603C-530E-4842-AF9C-66C90B07FAFE}" srcOrd="1" destOrd="0" presId="urn:microsoft.com/office/officeart/2005/8/layout/orgChart1"/>
    <dgm:cxn modelId="{DDB3A56B-7D66-4DC7-BC16-6942D4160D68}" type="presParOf" srcId="{8810B561-77D1-46DB-B34A-06D99DD3F3A2}" destId="{FEF71B16-E60E-4D3B-8B15-71F646087B0D}" srcOrd="1" destOrd="0" presId="urn:microsoft.com/office/officeart/2005/8/layout/orgChart1"/>
    <dgm:cxn modelId="{9A427C7F-F6D0-470E-949D-189FE2D7FFBA}" type="presParOf" srcId="{8810B561-77D1-46DB-B34A-06D99DD3F3A2}" destId="{AB31D470-D7E7-453B-B759-B3B1CE990EF5}" srcOrd="2" destOrd="0" presId="urn:microsoft.com/office/officeart/2005/8/layout/orgChart1"/>
    <dgm:cxn modelId="{AB37FFD2-FF29-479F-8997-B6F8E50B55DB}" type="presParOf" srcId="{1773024F-9CA4-4D09-AFAA-CC56F6BC5101}" destId="{BB78157D-818A-475C-B744-B5B9436787E2}" srcOrd="12" destOrd="0" presId="urn:microsoft.com/office/officeart/2005/8/layout/orgChart1"/>
    <dgm:cxn modelId="{2A9D296E-579D-4858-8522-3D76EB8C4C46}" type="presParOf" srcId="{1773024F-9CA4-4D09-AFAA-CC56F6BC5101}" destId="{5FDD0874-1EC0-40B0-BCEB-3F8B50157BDA}" srcOrd="13" destOrd="0" presId="urn:microsoft.com/office/officeart/2005/8/layout/orgChart1"/>
    <dgm:cxn modelId="{012BEE8D-B9FC-431A-9597-B6540B7C73D3}" type="presParOf" srcId="{5FDD0874-1EC0-40B0-BCEB-3F8B50157BDA}" destId="{1C8D3B78-38B4-4848-A111-870AF6F6097A}" srcOrd="0" destOrd="0" presId="urn:microsoft.com/office/officeart/2005/8/layout/orgChart1"/>
    <dgm:cxn modelId="{3B2B5A24-7C04-4E1D-AE48-15243285BF6D}" type="presParOf" srcId="{1C8D3B78-38B4-4848-A111-870AF6F6097A}" destId="{C8AE31C8-CEFD-4B64-909A-243B72E0DC6D}" srcOrd="0" destOrd="0" presId="urn:microsoft.com/office/officeart/2005/8/layout/orgChart1"/>
    <dgm:cxn modelId="{3490F0DC-EA89-4345-81D3-D435BE7A5C9B}" type="presParOf" srcId="{1C8D3B78-38B4-4848-A111-870AF6F6097A}" destId="{92D15D00-3B27-4070-AAC7-BD9FCEF0C8F4}" srcOrd="1" destOrd="0" presId="urn:microsoft.com/office/officeart/2005/8/layout/orgChart1"/>
    <dgm:cxn modelId="{0C3F9A1D-4CA5-4C19-959E-1000B4425C4B}" type="presParOf" srcId="{5FDD0874-1EC0-40B0-BCEB-3F8B50157BDA}" destId="{8277ADE0-662F-4FB8-9AB9-D3D16B358649}" srcOrd="1" destOrd="0" presId="urn:microsoft.com/office/officeart/2005/8/layout/orgChart1"/>
    <dgm:cxn modelId="{8EB71875-ECF7-442A-BB2D-E0C6B4F44D25}" type="presParOf" srcId="{5FDD0874-1EC0-40B0-BCEB-3F8B50157BDA}" destId="{F161555D-9050-4420-8874-0BD44568F514}" srcOrd="2" destOrd="0" presId="urn:microsoft.com/office/officeart/2005/8/layout/orgChart1"/>
    <dgm:cxn modelId="{4F2E8FCB-0945-44EA-8B2F-6FBC8999E851}" type="presParOf" srcId="{C702EE20-97D7-4848-B6C9-345AD195518A}" destId="{656146B9-CADC-4978-8F29-A56AF6AE2DDD}" srcOrd="2" destOrd="0" presId="urn:microsoft.com/office/officeart/2005/8/layout/orgChart1"/>
    <dgm:cxn modelId="{2C5E878B-815F-4FF9-862D-1AEEBEAC9159}" type="presParOf" srcId="{823E7BAE-E911-411A-B5E8-0E80FAB6ABE9}" destId="{7E18733F-112C-464D-A790-04ACEAA08A9B}" srcOrd="2" destOrd="0" presId="urn:microsoft.com/office/officeart/2005/8/layout/orgChart1"/>
    <dgm:cxn modelId="{FCFB0894-4750-449D-9D59-669CC1C5378A}" type="presParOf" srcId="{823E7BAE-E911-411A-B5E8-0E80FAB6ABE9}" destId="{88F43110-C31E-4B71-A46E-BE23F6EAD1A3}" srcOrd="3" destOrd="0" presId="urn:microsoft.com/office/officeart/2005/8/layout/orgChart1"/>
    <dgm:cxn modelId="{5F8ACA59-6C4A-4F7B-863B-F3835E83E992}" type="presParOf" srcId="{88F43110-C31E-4B71-A46E-BE23F6EAD1A3}" destId="{E70CA087-37AC-4ADB-A826-4775C122ABDD}" srcOrd="0" destOrd="0" presId="urn:microsoft.com/office/officeart/2005/8/layout/orgChart1"/>
    <dgm:cxn modelId="{94C25D3D-A456-4E8B-9EC3-5D8542C67296}" type="presParOf" srcId="{E70CA087-37AC-4ADB-A826-4775C122ABDD}" destId="{C6B75DB1-4F0F-41E8-B324-4816248EBFE9}" srcOrd="0" destOrd="0" presId="urn:microsoft.com/office/officeart/2005/8/layout/orgChart1"/>
    <dgm:cxn modelId="{1A97A47F-D3AD-4839-9BDF-C43F5D6FF3AC}" type="presParOf" srcId="{E70CA087-37AC-4ADB-A826-4775C122ABDD}" destId="{C2F9E3E3-0B93-49D3-BCB8-A5DA9E8122C6}" srcOrd="1" destOrd="0" presId="urn:microsoft.com/office/officeart/2005/8/layout/orgChart1"/>
    <dgm:cxn modelId="{777D44A7-EB3B-46B9-9C3A-F8B8140C73E1}" type="presParOf" srcId="{88F43110-C31E-4B71-A46E-BE23F6EAD1A3}" destId="{B6B1EF20-F22A-4B33-90B9-D68BD6926AFB}" srcOrd="1" destOrd="0" presId="urn:microsoft.com/office/officeart/2005/8/layout/orgChart1"/>
    <dgm:cxn modelId="{A6783976-989C-497F-958C-03B6094C6924}" type="presParOf" srcId="{B6B1EF20-F22A-4B33-90B9-D68BD6926AFB}" destId="{9DB53835-1C2A-45F6-820E-E3E6639D3D9B}" srcOrd="0" destOrd="0" presId="urn:microsoft.com/office/officeart/2005/8/layout/orgChart1"/>
    <dgm:cxn modelId="{8595BBF1-84E6-4578-BAFC-955F3D86DD62}" type="presParOf" srcId="{B6B1EF20-F22A-4B33-90B9-D68BD6926AFB}" destId="{676FCD81-D25A-44DE-9802-1733A5D93393}" srcOrd="1" destOrd="0" presId="urn:microsoft.com/office/officeart/2005/8/layout/orgChart1"/>
    <dgm:cxn modelId="{844FFFC7-E46C-400E-8F7F-3913B492872D}" type="presParOf" srcId="{676FCD81-D25A-44DE-9802-1733A5D93393}" destId="{FCAE9A2E-EDD9-4226-840D-3D0F178CBE24}" srcOrd="0" destOrd="0" presId="urn:microsoft.com/office/officeart/2005/8/layout/orgChart1"/>
    <dgm:cxn modelId="{32CBF3BC-B73B-4CFB-963E-C1654B47DB38}" type="presParOf" srcId="{FCAE9A2E-EDD9-4226-840D-3D0F178CBE24}" destId="{CC55636F-343F-4C11-B48C-258D6ABCBB20}" srcOrd="0" destOrd="0" presId="urn:microsoft.com/office/officeart/2005/8/layout/orgChart1"/>
    <dgm:cxn modelId="{A1C974E5-98AA-4DB2-8C8C-BA22342FEF65}" type="presParOf" srcId="{FCAE9A2E-EDD9-4226-840D-3D0F178CBE24}" destId="{8A562CAF-480B-4F9F-9A8C-F3BAC778AD2D}" srcOrd="1" destOrd="0" presId="urn:microsoft.com/office/officeart/2005/8/layout/orgChart1"/>
    <dgm:cxn modelId="{DDF0B380-65E4-4EF3-B7E5-574858715BDD}" type="presParOf" srcId="{676FCD81-D25A-44DE-9802-1733A5D93393}" destId="{77338A74-84AC-4C87-914F-B9F0B0C0C944}" srcOrd="1" destOrd="0" presId="urn:microsoft.com/office/officeart/2005/8/layout/orgChart1"/>
    <dgm:cxn modelId="{E89F0A3C-AD66-4D0E-9D83-49DB39FCDB6F}" type="presParOf" srcId="{676FCD81-D25A-44DE-9802-1733A5D93393}" destId="{93A6DCC0-CAA6-4480-9940-899EFD07E0C2}" srcOrd="2" destOrd="0" presId="urn:microsoft.com/office/officeart/2005/8/layout/orgChart1"/>
    <dgm:cxn modelId="{0EBEFA84-EEC5-42A7-BBDC-4AB791586797}" type="presParOf" srcId="{B6B1EF20-F22A-4B33-90B9-D68BD6926AFB}" destId="{5F82F56B-C2C8-41A9-9DEC-D795D4F703AA}" srcOrd="2" destOrd="0" presId="urn:microsoft.com/office/officeart/2005/8/layout/orgChart1"/>
    <dgm:cxn modelId="{9F2928F6-C6F2-4C07-8C99-9B83A8AB3FBB}" type="presParOf" srcId="{B6B1EF20-F22A-4B33-90B9-D68BD6926AFB}" destId="{92845886-2D20-4032-9C52-BDC70EC84D76}" srcOrd="3" destOrd="0" presId="urn:microsoft.com/office/officeart/2005/8/layout/orgChart1"/>
    <dgm:cxn modelId="{7CA4193C-C45D-402C-A8F0-A59E77BC6F05}" type="presParOf" srcId="{92845886-2D20-4032-9C52-BDC70EC84D76}" destId="{E83C9D13-BA95-45C4-B9CA-06CD310FF99A}" srcOrd="0" destOrd="0" presId="urn:microsoft.com/office/officeart/2005/8/layout/orgChart1"/>
    <dgm:cxn modelId="{9F3EC6E8-08E0-495F-9750-D86B5B0C7B7D}" type="presParOf" srcId="{E83C9D13-BA95-45C4-B9CA-06CD310FF99A}" destId="{778E2ED7-6EAF-4BC8-93BD-C59FEBCE03CD}" srcOrd="0" destOrd="0" presId="urn:microsoft.com/office/officeart/2005/8/layout/orgChart1"/>
    <dgm:cxn modelId="{0F726406-A88D-4365-81FA-269B88D5F3A4}" type="presParOf" srcId="{E83C9D13-BA95-45C4-B9CA-06CD310FF99A}" destId="{DED15502-0159-48C6-A9C8-5CA926D1F131}" srcOrd="1" destOrd="0" presId="urn:microsoft.com/office/officeart/2005/8/layout/orgChart1"/>
    <dgm:cxn modelId="{B67C8BCB-93E6-4F31-8D0C-234F100DC8F4}" type="presParOf" srcId="{92845886-2D20-4032-9C52-BDC70EC84D76}" destId="{C17F3F3C-2EC5-4ED5-B3D1-2031D03ED0F7}" srcOrd="1" destOrd="0" presId="urn:microsoft.com/office/officeart/2005/8/layout/orgChart1"/>
    <dgm:cxn modelId="{3ED7AD8F-83AE-43C3-9080-316CC73AC22E}" type="presParOf" srcId="{92845886-2D20-4032-9C52-BDC70EC84D76}" destId="{6200CE67-D0ED-47FC-A7A0-0EE3E223C894}" srcOrd="2" destOrd="0" presId="urn:microsoft.com/office/officeart/2005/8/layout/orgChart1"/>
    <dgm:cxn modelId="{194F1391-AE86-40FA-88CD-F319129C4A2B}" type="presParOf" srcId="{B6B1EF20-F22A-4B33-90B9-D68BD6926AFB}" destId="{5B5D4B4E-7EB6-47DD-B96B-356B6AFCFA26}" srcOrd="4" destOrd="0" presId="urn:microsoft.com/office/officeart/2005/8/layout/orgChart1"/>
    <dgm:cxn modelId="{1AD03D2F-CD17-4185-8E4C-38BCE826A117}" type="presParOf" srcId="{B6B1EF20-F22A-4B33-90B9-D68BD6926AFB}" destId="{A58AE295-09C2-4D09-AF33-8EB6E6C3DA3C}" srcOrd="5" destOrd="0" presId="urn:microsoft.com/office/officeart/2005/8/layout/orgChart1"/>
    <dgm:cxn modelId="{54E0A5F8-CCCA-4931-9B08-88FDE933FE45}" type="presParOf" srcId="{A58AE295-09C2-4D09-AF33-8EB6E6C3DA3C}" destId="{60985C83-9CFC-4D73-B578-8F0F2877EA60}" srcOrd="0" destOrd="0" presId="urn:microsoft.com/office/officeart/2005/8/layout/orgChart1"/>
    <dgm:cxn modelId="{30763B71-D948-4566-8687-E6CFA7EB86C9}" type="presParOf" srcId="{60985C83-9CFC-4D73-B578-8F0F2877EA60}" destId="{A9309856-721F-49D9-853D-5DB2C4AE2FFB}" srcOrd="0" destOrd="0" presId="urn:microsoft.com/office/officeart/2005/8/layout/orgChart1"/>
    <dgm:cxn modelId="{9271374D-0E0B-4753-84A7-5A379B4BCD79}" type="presParOf" srcId="{60985C83-9CFC-4D73-B578-8F0F2877EA60}" destId="{336AB970-3393-4884-8781-FD7322F62A98}" srcOrd="1" destOrd="0" presId="urn:microsoft.com/office/officeart/2005/8/layout/orgChart1"/>
    <dgm:cxn modelId="{54E12E84-76A8-43D9-BB2D-28EDBC4BCF7C}" type="presParOf" srcId="{A58AE295-09C2-4D09-AF33-8EB6E6C3DA3C}" destId="{C141DE4C-AEE2-41AC-A7F6-7560504790EA}" srcOrd="1" destOrd="0" presId="urn:microsoft.com/office/officeart/2005/8/layout/orgChart1"/>
    <dgm:cxn modelId="{56630440-5654-464A-BCA0-E447F2C39EBA}" type="presParOf" srcId="{A58AE295-09C2-4D09-AF33-8EB6E6C3DA3C}" destId="{7C281BEF-B531-48C5-85DE-4F9658262D9C}" srcOrd="2" destOrd="0" presId="urn:microsoft.com/office/officeart/2005/8/layout/orgChart1"/>
    <dgm:cxn modelId="{59D853E4-26A4-4576-8354-4F313280E364}" type="presParOf" srcId="{B6B1EF20-F22A-4B33-90B9-D68BD6926AFB}" destId="{0CB24176-130B-4942-BE4C-79790A6D6D96}" srcOrd="6" destOrd="0" presId="urn:microsoft.com/office/officeart/2005/8/layout/orgChart1"/>
    <dgm:cxn modelId="{748A04BE-0939-47E1-A959-83735A980971}" type="presParOf" srcId="{B6B1EF20-F22A-4B33-90B9-D68BD6926AFB}" destId="{62263CCA-7275-481D-B8A7-356980D6CCCF}" srcOrd="7" destOrd="0" presId="urn:microsoft.com/office/officeart/2005/8/layout/orgChart1"/>
    <dgm:cxn modelId="{13AA2693-BB34-4FCB-A8D5-1EC0BEBA07BF}" type="presParOf" srcId="{62263CCA-7275-481D-B8A7-356980D6CCCF}" destId="{DD12AA6B-72DB-4B9B-9312-F95F0F8C0EFD}" srcOrd="0" destOrd="0" presId="urn:microsoft.com/office/officeart/2005/8/layout/orgChart1"/>
    <dgm:cxn modelId="{8893C4E3-241F-4E18-AEE0-39BA734657A4}" type="presParOf" srcId="{DD12AA6B-72DB-4B9B-9312-F95F0F8C0EFD}" destId="{E2EC5C5F-94FF-4824-955A-EB4343F8713E}" srcOrd="0" destOrd="0" presId="urn:microsoft.com/office/officeart/2005/8/layout/orgChart1"/>
    <dgm:cxn modelId="{939393F6-4FCF-41A0-AB31-C95C65633BF3}" type="presParOf" srcId="{DD12AA6B-72DB-4B9B-9312-F95F0F8C0EFD}" destId="{C2C507D0-3143-43C6-A205-554FBE055499}" srcOrd="1" destOrd="0" presId="urn:microsoft.com/office/officeart/2005/8/layout/orgChart1"/>
    <dgm:cxn modelId="{0D7AD43F-D4A4-45AE-B38A-618C42E430B0}" type="presParOf" srcId="{62263CCA-7275-481D-B8A7-356980D6CCCF}" destId="{083FA0CE-1B2F-4CEF-9203-19E64D8F982E}" srcOrd="1" destOrd="0" presId="urn:microsoft.com/office/officeart/2005/8/layout/orgChart1"/>
    <dgm:cxn modelId="{DE34B817-6CC7-48D7-87FF-1B4F1C337937}" type="presParOf" srcId="{083FA0CE-1B2F-4CEF-9203-19E64D8F982E}" destId="{D7ED5096-CA6D-4DC3-A853-75EF0650EA8B}" srcOrd="0" destOrd="0" presId="urn:microsoft.com/office/officeart/2005/8/layout/orgChart1"/>
    <dgm:cxn modelId="{7F8D52DB-2F27-4347-9F4B-8AA36E3A30BC}" type="presParOf" srcId="{083FA0CE-1B2F-4CEF-9203-19E64D8F982E}" destId="{808B3058-08E1-465E-936A-82BD2A98F655}" srcOrd="1" destOrd="0" presId="urn:microsoft.com/office/officeart/2005/8/layout/orgChart1"/>
    <dgm:cxn modelId="{68E75EEB-D66E-451A-8DDB-9943594A2BF7}" type="presParOf" srcId="{808B3058-08E1-465E-936A-82BD2A98F655}" destId="{DE6FD78E-04D3-4417-A908-B81D4E2B4A7A}" srcOrd="0" destOrd="0" presId="urn:microsoft.com/office/officeart/2005/8/layout/orgChart1"/>
    <dgm:cxn modelId="{7DFB5203-7A99-498D-9FB1-9D31FE77C7C4}" type="presParOf" srcId="{DE6FD78E-04D3-4417-A908-B81D4E2B4A7A}" destId="{3B183137-98D1-412D-A345-6F7CB17F92D8}" srcOrd="0" destOrd="0" presId="urn:microsoft.com/office/officeart/2005/8/layout/orgChart1"/>
    <dgm:cxn modelId="{61FF4DEB-DA45-4D70-B5EF-D07DE03E38C6}" type="presParOf" srcId="{DE6FD78E-04D3-4417-A908-B81D4E2B4A7A}" destId="{52FC3321-41FF-4F05-BA6B-D9F703275C26}" srcOrd="1" destOrd="0" presId="urn:microsoft.com/office/officeart/2005/8/layout/orgChart1"/>
    <dgm:cxn modelId="{9A9C6FED-B2A2-4C9F-B210-5017A9C21867}" type="presParOf" srcId="{808B3058-08E1-465E-936A-82BD2A98F655}" destId="{6E5CD001-9E8E-45E3-B339-2246156ECD93}" srcOrd="1" destOrd="0" presId="urn:microsoft.com/office/officeart/2005/8/layout/orgChart1"/>
    <dgm:cxn modelId="{FC5EF697-75C0-4BC1-85E3-BD6E90006849}" type="presParOf" srcId="{808B3058-08E1-465E-936A-82BD2A98F655}" destId="{E4445207-61D5-45B8-BE13-EB934D046448}" srcOrd="2" destOrd="0" presId="urn:microsoft.com/office/officeart/2005/8/layout/orgChart1"/>
    <dgm:cxn modelId="{D3BC06A2-1D88-493B-B475-506AC590A10B}" type="presParOf" srcId="{083FA0CE-1B2F-4CEF-9203-19E64D8F982E}" destId="{2711D82F-DB7C-4E58-B8DF-501F2B0A983F}" srcOrd="2" destOrd="0" presId="urn:microsoft.com/office/officeart/2005/8/layout/orgChart1"/>
    <dgm:cxn modelId="{0A7F3514-4785-4464-9F15-4D1DDB4ADC89}" type="presParOf" srcId="{083FA0CE-1B2F-4CEF-9203-19E64D8F982E}" destId="{04D81F4C-3228-4134-8493-A9E2AF50EC0B}" srcOrd="3" destOrd="0" presId="urn:microsoft.com/office/officeart/2005/8/layout/orgChart1"/>
    <dgm:cxn modelId="{D193C187-703A-4246-A607-C30331CB0C61}" type="presParOf" srcId="{04D81F4C-3228-4134-8493-A9E2AF50EC0B}" destId="{0DC93942-45D2-43DC-8C72-52E24E5CF375}" srcOrd="0" destOrd="0" presId="urn:microsoft.com/office/officeart/2005/8/layout/orgChart1"/>
    <dgm:cxn modelId="{9A203C17-A212-4B82-98CB-21438E62DC5B}" type="presParOf" srcId="{0DC93942-45D2-43DC-8C72-52E24E5CF375}" destId="{4029A11E-BA0C-4FBF-AD4B-A76AF1796EF9}" srcOrd="0" destOrd="0" presId="urn:microsoft.com/office/officeart/2005/8/layout/orgChart1"/>
    <dgm:cxn modelId="{F1117EC4-B020-457E-BB39-BAEA1EC135C1}" type="presParOf" srcId="{0DC93942-45D2-43DC-8C72-52E24E5CF375}" destId="{573EB1CD-D39D-4F66-8A60-4A028DC0F7C7}" srcOrd="1" destOrd="0" presId="urn:microsoft.com/office/officeart/2005/8/layout/orgChart1"/>
    <dgm:cxn modelId="{F9EF487E-0DE2-4E7D-8151-CCEB6E91E9F2}" type="presParOf" srcId="{04D81F4C-3228-4134-8493-A9E2AF50EC0B}" destId="{940B3405-CDBD-4704-BD7C-94DB71F483BF}" srcOrd="1" destOrd="0" presId="urn:microsoft.com/office/officeart/2005/8/layout/orgChart1"/>
    <dgm:cxn modelId="{6D4B3B94-3E5D-41A6-908D-3E39EA059FF1}" type="presParOf" srcId="{04D81F4C-3228-4134-8493-A9E2AF50EC0B}" destId="{CC8E855E-CBFF-4717-92D7-6EC0172A9765}" srcOrd="2" destOrd="0" presId="urn:microsoft.com/office/officeart/2005/8/layout/orgChart1"/>
    <dgm:cxn modelId="{400C8FB7-F75F-46D7-9655-DCA00C90420B}" type="presParOf" srcId="{083FA0CE-1B2F-4CEF-9203-19E64D8F982E}" destId="{A8E76647-E286-4B28-9C8F-B7C0BDCA922C}" srcOrd="4" destOrd="0" presId="urn:microsoft.com/office/officeart/2005/8/layout/orgChart1"/>
    <dgm:cxn modelId="{378EDFC2-3D2E-4CEA-8F47-47D6BEE4C779}" type="presParOf" srcId="{083FA0CE-1B2F-4CEF-9203-19E64D8F982E}" destId="{1E43644B-9846-4EA9-8B13-4A40AEF31DC9}" srcOrd="5" destOrd="0" presId="urn:microsoft.com/office/officeart/2005/8/layout/orgChart1"/>
    <dgm:cxn modelId="{21FBCFDD-F8DA-44BC-8399-1293AE5403DB}" type="presParOf" srcId="{1E43644B-9846-4EA9-8B13-4A40AEF31DC9}" destId="{F1687A2B-7D29-4489-8D3E-9AC8403CC091}" srcOrd="0" destOrd="0" presId="urn:microsoft.com/office/officeart/2005/8/layout/orgChart1"/>
    <dgm:cxn modelId="{C60BF324-895C-4CCB-9167-07DF45D08427}" type="presParOf" srcId="{F1687A2B-7D29-4489-8D3E-9AC8403CC091}" destId="{1CF98332-E7D7-4259-B9A6-042B8D41EAEB}" srcOrd="0" destOrd="0" presId="urn:microsoft.com/office/officeart/2005/8/layout/orgChart1"/>
    <dgm:cxn modelId="{36FBFB92-B357-4B38-8E47-B6A9D9DC0124}" type="presParOf" srcId="{F1687A2B-7D29-4489-8D3E-9AC8403CC091}" destId="{B8931ED9-47FC-4CEC-8B44-4A14371F5822}" srcOrd="1" destOrd="0" presId="urn:microsoft.com/office/officeart/2005/8/layout/orgChart1"/>
    <dgm:cxn modelId="{3F619D41-649B-4561-AA4B-0DFBC9264159}" type="presParOf" srcId="{1E43644B-9846-4EA9-8B13-4A40AEF31DC9}" destId="{B7925059-A06B-4C30-B7F0-A1ED0643E19F}" srcOrd="1" destOrd="0" presId="urn:microsoft.com/office/officeart/2005/8/layout/orgChart1"/>
    <dgm:cxn modelId="{783D2C57-488D-444C-9B92-8F27561C7C59}" type="presParOf" srcId="{1E43644B-9846-4EA9-8B13-4A40AEF31DC9}" destId="{6CAF1E46-9F6A-4B6B-A128-759AE6721165}" srcOrd="2" destOrd="0" presId="urn:microsoft.com/office/officeart/2005/8/layout/orgChart1"/>
    <dgm:cxn modelId="{658C9B71-4AC9-4568-8331-C5AAB09E2FE9}" type="presParOf" srcId="{083FA0CE-1B2F-4CEF-9203-19E64D8F982E}" destId="{31950EB8-966C-4F96-9A0D-1BE87D82F550}" srcOrd="6" destOrd="0" presId="urn:microsoft.com/office/officeart/2005/8/layout/orgChart1"/>
    <dgm:cxn modelId="{3A5AA419-850E-4FAB-A86F-4407D0A70E37}" type="presParOf" srcId="{083FA0CE-1B2F-4CEF-9203-19E64D8F982E}" destId="{339C806F-481B-434F-B587-1945FC3CCE0F}" srcOrd="7" destOrd="0" presId="urn:microsoft.com/office/officeart/2005/8/layout/orgChart1"/>
    <dgm:cxn modelId="{4E532E79-67EA-42DF-9968-7EC75A2E26D2}" type="presParOf" srcId="{339C806F-481B-434F-B587-1945FC3CCE0F}" destId="{542069C7-3791-4723-A3BB-F1F27402DE22}" srcOrd="0" destOrd="0" presId="urn:microsoft.com/office/officeart/2005/8/layout/orgChart1"/>
    <dgm:cxn modelId="{C69DE830-85B7-4097-8D9C-61BDC8D36303}" type="presParOf" srcId="{542069C7-3791-4723-A3BB-F1F27402DE22}" destId="{BA003AA8-16DC-4008-9FD9-3826D8598F4E}" srcOrd="0" destOrd="0" presId="urn:microsoft.com/office/officeart/2005/8/layout/orgChart1"/>
    <dgm:cxn modelId="{E9FE3DC3-1158-4AC9-901C-1DEC73CEE5D2}" type="presParOf" srcId="{542069C7-3791-4723-A3BB-F1F27402DE22}" destId="{96510A54-104E-4527-B16C-E2173133E464}" srcOrd="1" destOrd="0" presId="urn:microsoft.com/office/officeart/2005/8/layout/orgChart1"/>
    <dgm:cxn modelId="{8DF9F5D4-ED24-4547-AB3A-6A295E6B7550}" type="presParOf" srcId="{339C806F-481B-434F-B587-1945FC3CCE0F}" destId="{A05381E4-2C36-46F4-A9F2-D0989B0E9BE1}" srcOrd="1" destOrd="0" presId="urn:microsoft.com/office/officeart/2005/8/layout/orgChart1"/>
    <dgm:cxn modelId="{AB9EDD69-CE06-454B-AD80-22E64C7D2127}" type="presParOf" srcId="{339C806F-481B-434F-B587-1945FC3CCE0F}" destId="{066F761C-1568-4CC6-B1B1-53DFE542E509}" srcOrd="2" destOrd="0" presId="urn:microsoft.com/office/officeart/2005/8/layout/orgChart1"/>
    <dgm:cxn modelId="{56810FB6-7FA5-42A9-97E1-CF490324A106}" type="presParOf" srcId="{62263CCA-7275-481D-B8A7-356980D6CCCF}" destId="{F73D10F2-7869-4604-8813-0589AE828ACE}" srcOrd="2" destOrd="0" presId="urn:microsoft.com/office/officeart/2005/8/layout/orgChart1"/>
    <dgm:cxn modelId="{9F1F540E-CDDC-4DE6-9ADB-1917B7D06339}" type="presParOf" srcId="{88F43110-C31E-4B71-A46E-BE23F6EAD1A3}" destId="{2E51B904-1F19-4E9A-B806-78B0D5884568}" srcOrd="2" destOrd="0" presId="urn:microsoft.com/office/officeart/2005/8/layout/orgChart1"/>
    <dgm:cxn modelId="{9D92B489-E828-43C2-BDCC-F710A18F68D6}" type="presParOf" srcId="{1342E52A-A9CB-4B79-8FEA-D6426633DC3A}" destId="{C33DDECF-3DC9-4126-A70F-A47FCB2ED00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FDB70E5-460D-4CBB-B02C-34DC358D808C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88270852-3A3E-43A1-A0D0-2A517A2039DA}">
      <dgm:prSet phldrT="[Texto]"/>
      <dgm:spPr/>
      <dgm:t>
        <a:bodyPr/>
        <a:lstStyle/>
        <a:p>
          <a:r>
            <a:rPr lang="es-419"/>
            <a:t>PARADIGMAS</a:t>
          </a:r>
        </a:p>
      </dgm:t>
    </dgm:pt>
    <dgm:pt modelId="{B760D5F4-AF4E-4997-B3D0-F13C8F09A74D}" type="parTrans" cxnId="{20339DA4-C926-43FB-848A-50DDF5A3E721}">
      <dgm:prSet/>
      <dgm:spPr/>
      <dgm:t>
        <a:bodyPr/>
        <a:lstStyle/>
        <a:p>
          <a:endParaRPr lang="es-419"/>
        </a:p>
      </dgm:t>
    </dgm:pt>
    <dgm:pt modelId="{AAC31AD2-37B0-4C9B-8F89-6CC8D8D44B0D}" type="sibTrans" cxnId="{20339DA4-C926-43FB-848A-50DDF5A3E721}">
      <dgm:prSet/>
      <dgm:spPr/>
      <dgm:t>
        <a:bodyPr/>
        <a:lstStyle/>
        <a:p>
          <a:endParaRPr lang="es-419"/>
        </a:p>
      </dgm:t>
    </dgm:pt>
    <dgm:pt modelId="{B937FE8B-C8F8-4FD2-8EEC-9546E1CE0812}">
      <dgm:prSet phldrT="[Texto]"/>
      <dgm:spPr/>
      <dgm:t>
        <a:bodyPr/>
        <a:lstStyle/>
        <a:p>
          <a:r>
            <a:rPr lang="es-419"/>
            <a:t>IMPERATIVOS</a:t>
          </a:r>
        </a:p>
      </dgm:t>
    </dgm:pt>
    <dgm:pt modelId="{5F767E05-E8A6-434F-B4E1-69617DB384EC}" type="parTrans" cxnId="{E21F4481-998B-4C7A-A609-42C7ED5D7F44}">
      <dgm:prSet/>
      <dgm:spPr/>
      <dgm:t>
        <a:bodyPr/>
        <a:lstStyle/>
        <a:p>
          <a:endParaRPr lang="es-419"/>
        </a:p>
      </dgm:t>
    </dgm:pt>
    <dgm:pt modelId="{3799D375-A8BB-4851-BDED-BDD9DC74DEC2}" type="sibTrans" cxnId="{E21F4481-998B-4C7A-A609-42C7ED5D7F44}">
      <dgm:prSet/>
      <dgm:spPr/>
      <dgm:t>
        <a:bodyPr/>
        <a:lstStyle/>
        <a:p>
          <a:endParaRPr lang="es-419"/>
        </a:p>
      </dgm:t>
    </dgm:pt>
    <dgm:pt modelId="{5F6D1043-AE45-41ED-B4CB-FA93F72809B1}">
      <dgm:prSet phldrT="[Texto]"/>
      <dgm:spPr/>
      <dgm:t>
        <a:bodyPr/>
        <a:lstStyle/>
        <a:p>
          <a:r>
            <a:rPr lang="es-419"/>
            <a:t>Estructurado</a:t>
          </a:r>
        </a:p>
      </dgm:t>
    </dgm:pt>
    <dgm:pt modelId="{FA584AE1-CD13-455C-96D9-9329A5AA3707}" type="parTrans" cxnId="{9CD8F71F-CD14-4FC6-B2E4-B2D60FA03B03}">
      <dgm:prSet/>
      <dgm:spPr/>
      <dgm:t>
        <a:bodyPr/>
        <a:lstStyle/>
        <a:p>
          <a:endParaRPr lang="es-419"/>
        </a:p>
      </dgm:t>
    </dgm:pt>
    <dgm:pt modelId="{6BD59A05-66C3-4B4E-865C-82FCB242262C}" type="sibTrans" cxnId="{9CD8F71F-CD14-4FC6-B2E4-B2D60FA03B03}">
      <dgm:prSet/>
      <dgm:spPr/>
      <dgm:t>
        <a:bodyPr/>
        <a:lstStyle/>
        <a:p>
          <a:endParaRPr lang="es-419"/>
        </a:p>
      </dgm:t>
    </dgm:pt>
    <dgm:pt modelId="{655B504E-B917-4C82-9C3D-84DBDE69D0B8}">
      <dgm:prSet phldrT="[Texto]"/>
      <dgm:spPr/>
      <dgm:t>
        <a:bodyPr/>
        <a:lstStyle/>
        <a:p>
          <a:r>
            <a:rPr lang="es-419"/>
            <a:t>Dividido en bloques</a:t>
          </a:r>
        </a:p>
      </dgm:t>
    </dgm:pt>
    <dgm:pt modelId="{E7CA952D-4A95-4A53-B4D2-0B8A314D7640}" type="parTrans" cxnId="{BC14A728-370E-47CF-BFAB-C36412EBC0ED}">
      <dgm:prSet/>
      <dgm:spPr/>
      <dgm:t>
        <a:bodyPr/>
        <a:lstStyle/>
        <a:p>
          <a:endParaRPr lang="es-419"/>
        </a:p>
      </dgm:t>
    </dgm:pt>
    <dgm:pt modelId="{C2A51552-9E66-4657-A442-85EA8C1D9029}" type="sibTrans" cxnId="{BC14A728-370E-47CF-BFAB-C36412EBC0ED}">
      <dgm:prSet/>
      <dgm:spPr/>
      <dgm:t>
        <a:bodyPr/>
        <a:lstStyle/>
        <a:p>
          <a:endParaRPr lang="es-419"/>
        </a:p>
      </dgm:t>
    </dgm:pt>
    <dgm:pt modelId="{192EFFF4-2C0C-41A3-BC22-6BED0480F814}">
      <dgm:prSet phldrT="[Texto]"/>
      <dgm:spPr/>
      <dgm:t>
        <a:bodyPr/>
        <a:lstStyle/>
        <a:p>
          <a:r>
            <a:rPr lang="es-419"/>
            <a:t>Secuencia, selección e iteración</a:t>
          </a:r>
        </a:p>
      </dgm:t>
    </dgm:pt>
    <dgm:pt modelId="{4F470A68-B8AF-486E-B40A-6B2E2982C4E6}" type="parTrans" cxnId="{CDA11BD6-958F-473F-8FEB-F07F002E6BCF}">
      <dgm:prSet/>
      <dgm:spPr/>
      <dgm:t>
        <a:bodyPr/>
        <a:lstStyle/>
        <a:p>
          <a:endParaRPr lang="es-419"/>
        </a:p>
      </dgm:t>
    </dgm:pt>
    <dgm:pt modelId="{BE202441-14CF-4FD0-BDFA-3288B83B2CA0}" type="sibTrans" cxnId="{CDA11BD6-958F-473F-8FEB-F07F002E6BCF}">
      <dgm:prSet/>
      <dgm:spPr/>
      <dgm:t>
        <a:bodyPr/>
        <a:lstStyle/>
        <a:p>
          <a:endParaRPr lang="es-419"/>
        </a:p>
      </dgm:t>
    </dgm:pt>
    <dgm:pt modelId="{513D9A26-5F57-49B9-83EA-2C38A8507086}">
      <dgm:prSet phldrT="[Texto]"/>
      <dgm:spPr/>
      <dgm:t>
        <a:bodyPr/>
        <a:lstStyle/>
        <a:p>
          <a:r>
            <a:rPr lang="es-419"/>
            <a:t>Orientado a Objetos</a:t>
          </a:r>
        </a:p>
      </dgm:t>
    </dgm:pt>
    <dgm:pt modelId="{F4E3765E-3B8D-47EA-A4DE-88840B4D774A}" type="parTrans" cxnId="{00397B95-26B2-4AF3-BF27-1D620A4A5CE5}">
      <dgm:prSet/>
      <dgm:spPr/>
      <dgm:t>
        <a:bodyPr/>
        <a:lstStyle/>
        <a:p>
          <a:endParaRPr lang="es-419"/>
        </a:p>
      </dgm:t>
    </dgm:pt>
    <dgm:pt modelId="{ADFBA631-7634-4B8D-8C58-A9534BB1E4ED}" type="sibTrans" cxnId="{00397B95-26B2-4AF3-BF27-1D620A4A5CE5}">
      <dgm:prSet/>
      <dgm:spPr/>
      <dgm:t>
        <a:bodyPr/>
        <a:lstStyle/>
        <a:p>
          <a:endParaRPr lang="es-419"/>
        </a:p>
      </dgm:t>
    </dgm:pt>
    <dgm:pt modelId="{C1C91805-A4F4-46BD-9F5B-6CFC293D7A43}">
      <dgm:prSet phldrT="[Texto]"/>
      <dgm:spPr/>
      <dgm:t>
        <a:bodyPr/>
        <a:lstStyle/>
        <a:p>
          <a:r>
            <a:rPr lang="es-419"/>
            <a:t>Abstracción de datos</a:t>
          </a:r>
        </a:p>
      </dgm:t>
    </dgm:pt>
    <dgm:pt modelId="{F8C39DE2-2CB3-432B-897D-80886275F31B}" type="parTrans" cxnId="{3EF564E4-5DCA-4214-AA05-9689470CB5A9}">
      <dgm:prSet/>
      <dgm:spPr/>
      <dgm:t>
        <a:bodyPr/>
        <a:lstStyle/>
        <a:p>
          <a:endParaRPr lang="es-419"/>
        </a:p>
      </dgm:t>
    </dgm:pt>
    <dgm:pt modelId="{174A69BD-1A4D-4ADF-916A-2978824B6C18}" type="sibTrans" cxnId="{3EF564E4-5DCA-4214-AA05-9689470CB5A9}">
      <dgm:prSet/>
      <dgm:spPr/>
      <dgm:t>
        <a:bodyPr/>
        <a:lstStyle/>
        <a:p>
          <a:endParaRPr lang="es-419"/>
        </a:p>
      </dgm:t>
    </dgm:pt>
    <dgm:pt modelId="{12891621-ED82-4538-8E25-3F417B42917E}">
      <dgm:prSet phldrT="[Texto]"/>
      <dgm:spPr/>
      <dgm:t>
        <a:bodyPr/>
        <a:lstStyle/>
        <a:p>
          <a:r>
            <a:rPr lang="es-419"/>
            <a:t>Encapsulamiento de datos y comportamiento de datos y comportamiento en objetos</a:t>
          </a:r>
        </a:p>
      </dgm:t>
    </dgm:pt>
    <dgm:pt modelId="{29D2E729-4481-4CF7-BFFB-C2AFA8E98635}" type="parTrans" cxnId="{79686B0F-2D88-4106-B41F-977776657C68}">
      <dgm:prSet/>
      <dgm:spPr/>
      <dgm:t>
        <a:bodyPr/>
        <a:lstStyle/>
        <a:p>
          <a:endParaRPr lang="es-419"/>
        </a:p>
      </dgm:t>
    </dgm:pt>
    <dgm:pt modelId="{EDD8FC8A-55BB-4184-8931-74FFDC0C1BF1}" type="sibTrans" cxnId="{79686B0F-2D88-4106-B41F-977776657C68}">
      <dgm:prSet/>
      <dgm:spPr/>
      <dgm:t>
        <a:bodyPr/>
        <a:lstStyle/>
        <a:p>
          <a:endParaRPr lang="es-419"/>
        </a:p>
      </dgm:t>
    </dgm:pt>
    <dgm:pt modelId="{B82F3756-1915-4297-B462-11A3BC06D2AF}">
      <dgm:prSet phldrT="[Texto]"/>
      <dgm:spPr/>
      <dgm:t>
        <a:bodyPr/>
        <a:lstStyle/>
        <a:p>
          <a:r>
            <a:rPr lang="es-419"/>
            <a:t>Paso de mensajes entre objetos</a:t>
          </a:r>
        </a:p>
      </dgm:t>
    </dgm:pt>
    <dgm:pt modelId="{D210D7DF-5DA9-4243-BB68-E9EB3A27180A}" type="parTrans" cxnId="{7AE2E67C-5AD2-4603-88A4-01D1A2810438}">
      <dgm:prSet/>
      <dgm:spPr/>
      <dgm:t>
        <a:bodyPr/>
        <a:lstStyle/>
        <a:p>
          <a:endParaRPr lang="es-419"/>
        </a:p>
      </dgm:t>
    </dgm:pt>
    <dgm:pt modelId="{DD46EE24-95DE-47E3-AAA5-272F4534B39A}" type="sibTrans" cxnId="{7AE2E67C-5AD2-4603-88A4-01D1A2810438}">
      <dgm:prSet/>
      <dgm:spPr/>
      <dgm:t>
        <a:bodyPr/>
        <a:lstStyle/>
        <a:p>
          <a:endParaRPr lang="es-419"/>
        </a:p>
      </dgm:t>
    </dgm:pt>
    <dgm:pt modelId="{0B77BD5A-4871-4011-AFEB-2E538DA498D5}">
      <dgm:prSet phldrT="[Texto]"/>
      <dgm:spPr/>
      <dgm:t>
        <a:bodyPr/>
        <a:lstStyle/>
        <a:p>
          <a:r>
            <a:rPr lang="es-419"/>
            <a:t>DECLARATIVOS</a:t>
          </a:r>
        </a:p>
      </dgm:t>
    </dgm:pt>
    <dgm:pt modelId="{D41CBF5A-4E1D-48D3-B6E0-37CADF675FE2}" type="parTrans" cxnId="{C5A4A56A-430F-48DF-A102-520AFD393FD0}">
      <dgm:prSet/>
      <dgm:spPr/>
      <dgm:t>
        <a:bodyPr/>
        <a:lstStyle/>
        <a:p>
          <a:endParaRPr lang="es-419"/>
        </a:p>
      </dgm:t>
    </dgm:pt>
    <dgm:pt modelId="{12442990-E357-40F5-A152-DE29F8217B9D}" type="sibTrans" cxnId="{C5A4A56A-430F-48DF-A102-520AFD393FD0}">
      <dgm:prSet/>
      <dgm:spPr/>
      <dgm:t>
        <a:bodyPr/>
        <a:lstStyle/>
        <a:p>
          <a:endParaRPr lang="es-419"/>
        </a:p>
      </dgm:t>
    </dgm:pt>
    <dgm:pt modelId="{C7D8ECC8-66BC-4C65-8F36-0D2785026796}">
      <dgm:prSet phldrT="[Texto]"/>
      <dgm:spPr/>
      <dgm:t>
        <a:bodyPr/>
        <a:lstStyle/>
        <a:p>
          <a:r>
            <a:rPr lang="es-419"/>
            <a:t>Funcional</a:t>
          </a:r>
        </a:p>
      </dgm:t>
    </dgm:pt>
    <dgm:pt modelId="{A4EC652F-0B4B-4274-AC7C-61C18CD7BC20}" type="parTrans" cxnId="{5FACFF65-FDC3-4B35-BE27-ABD1D6571313}">
      <dgm:prSet/>
      <dgm:spPr/>
      <dgm:t>
        <a:bodyPr/>
        <a:lstStyle/>
        <a:p>
          <a:endParaRPr lang="es-419"/>
        </a:p>
      </dgm:t>
    </dgm:pt>
    <dgm:pt modelId="{451A3AB1-64D3-4E3A-9260-83A1CD344041}" type="sibTrans" cxnId="{5FACFF65-FDC3-4B35-BE27-ABD1D6571313}">
      <dgm:prSet/>
      <dgm:spPr/>
      <dgm:t>
        <a:bodyPr/>
        <a:lstStyle/>
        <a:p>
          <a:endParaRPr lang="es-419"/>
        </a:p>
      </dgm:t>
    </dgm:pt>
    <dgm:pt modelId="{7AB3CFFD-85BB-4473-AD2C-0C6B163B8480}">
      <dgm:prSet phldrT="[Texto]"/>
      <dgm:spPr/>
      <dgm:t>
        <a:bodyPr/>
        <a:lstStyle/>
        <a:p>
          <a:r>
            <a:rPr lang="es-419"/>
            <a:t>Las funciones son elementos de primer orden</a:t>
          </a:r>
        </a:p>
      </dgm:t>
    </dgm:pt>
    <dgm:pt modelId="{8DF0DD77-91DA-4BE9-9434-D4B95778E7BD}" type="parTrans" cxnId="{20B4A46D-3D6C-4E5C-BF47-52EC5D3F213B}">
      <dgm:prSet/>
      <dgm:spPr/>
      <dgm:t>
        <a:bodyPr/>
        <a:lstStyle/>
        <a:p>
          <a:endParaRPr lang="es-419"/>
        </a:p>
      </dgm:t>
    </dgm:pt>
    <dgm:pt modelId="{D33395C1-BBC6-4DFA-B190-207E777D7C2B}" type="sibTrans" cxnId="{20B4A46D-3D6C-4E5C-BF47-52EC5D3F213B}">
      <dgm:prSet/>
      <dgm:spPr/>
      <dgm:t>
        <a:bodyPr/>
        <a:lstStyle/>
        <a:p>
          <a:endParaRPr lang="es-419"/>
        </a:p>
      </dgm:t>
    </dgm:pt>
    <dgm:pt modelId="{F954587F-76B3-4C0F-BBEA-6DAA2A1D63C3}">
      <dgm:prSet phldrT="[Texto]"/>
      <dgm:spPr/>
      <dgm:t>
        <a:bodyPr/>
        <a:lstStyle/>
        <a:p>
          <a:r>
            <a:rPr lang="es-419"/>
            <a:t>Uso del cálculo lambda</a:t>
          </a:r>
        </a:p>
      </dgm:t>
    </dgm:pt>
    <dgm:pt modelId="{538C97BF-9B38-45D4-9FAA-A972C606D652}" type="parTrans" cxnId="{245E14C4-2996-4D91-A5E5-C01328111F4A}">
      <dgm:prSet/>
      <dgm:spPr/>
      <dgm:t>
        <a:bodyPr/>
        <a:lstStyle/>
        <a:p>
          <a:endParaRPr lang="es-419"/>
        </a:p>
      </dgm:t>
    </dgm:pt>
    <dgm:pt modelId="{D721E37B-3710-4438-B5F3-4BE50D029DE4}" type="sibTrans" cxnId="{245E14C4-2996-4D91-A5E5-C01328111F4A}">
      <dgm:prSet/>
      <dgm:spPr/>
      <dgm:t>
        <a:bodyPr/>
        <a:lstStyle/>
        <a:p>
          <a:endParaRPr lang="es-419"/>
        </a:p>
      </dgm:t>
    </dgm:pt>
    <dgm:pt modelId="{80972ADD-54E9-4228-B8E3-5F2B31CDECF5}">
      <dgm:prSet phldrT="[Texto]"/>
      <dgm:spPr/>
      <dgm:t>
        <a:bodyPr/>
        <a:lstStyle/>
        <a:p>
          <a:r>
            <a:rPr lang="es-419"/>
            <a:t>Lógico</a:t>
          </a:r>
        </a:p>
      </dgm:t>
    </dgm:pt>
    <dgm:pt modelId="{CF8BFB40-5952-4D74-9E60-A47A9A980CB2}" type="parTrans" cxnId="{3C1A73E1-C827-4798-BA5A-98BD4024D03D}">
      <dgm:prSet/>
      <dgm:spPr/>
      <dgm:t>
        <a:bodyPr/>
        <a:lstStyle/>
        <a:p>
          <a:endParaRPr lang="es-419"/>
        </a:p>
      </dgm:t>
    </dgm:pt>
    <dgm:pt modelId="{1E65D404-B7A9-483E-B596-7DFB6982AD4C}" type="sibTrans" cxnId="{3C1A73E1-C827-4798-BA5A-98BD4024D03D}">
      <dgm:prSet/>
      <dgm:spPr/>
      <dgm:t>
        <a:bodyPr/>
        <a:lstStyle/>
        <a:p>
          <a:endParaRPr lang="es-419"/>
        </a:p>
      </dgm:t>
    </dgm:pt>
    <dgm:pt modelId="{7CE9C60B-3081-42B9-97DF-C635B90329B6}">
      <dgm:prSet phldrT="[Texto]"/>
      <dgm:spPr/>
      <dgm:t>
        <a:bodyPr/>
        <a:lstStyle/>
        <a:p>
          <a:r>
            <a:rPr lang="es-419"/>
            <a:t>Los programas están construidos de hechos y predicados y relaciones</a:t>
          </a:r>
        </a:p>
      </dgm:t>
    </dgm:pt>
    <dgm:pt modelId="{14A54211-8695-4FFE-9B28-41A5A8C14522}" type="parTrans" cxnId="{A3B11466-6F20-478F-900B-F1DBD4B748D4}">
      <dgm:prSet/>
      <dgm:spPr/>
      <dgm:t>
        <a:bodyPr/>
        <a:lstStyle/>
        <a:p>
          <a:endParaRPr lang="es-419"/>
        </a:p>
      </dgm:t>
    </dgm:pt>
    <dgm:pt modelId="{B78FBFFD-A277-4198-A5B1-890246CB9DCB}" type="sibTrans" cxnId="{A3B11466-6F20-478F-900B-F1DBD4B748D4}">
      <dgm:prSet/>
      <dgm:spPr/>
      <dgm:t>
        <a:bodyPr/>
        <a:lstStyle/>
        <a:p>
          <a:endParaRPr lang="es-419"/>
        </a:p>
      </dgm:t>
    </dgm:pt>
    <dgm:pt modelId="{FF6BA3A3-9F92-402C-A83C-375073ADB84E}" type="pres">
      <dgm:prSet presAssocID="{5FDB70E5-460D-4CBB-B02C-34DC358D808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267AC5D-99F5-45D0-883F-DED9A8F6C2F8}" type="pres">
      <dgm:prSet presAssocID="{88270852-3A3E-43A1-A0D0-2A517A2039DA}" presName="root1" presStyleCnt="0"/>
      <dgm:spPr/>
    </dgm:pt>
    <dgm:pt modelId="{172CCC83-4B41-4B04-AEFE-50D33998C37D}" type="pres">
      <dgm:prSet presAssocID="{88270852-3A3E-43A1-A0D0-2A517A2039DA}" presName="LevelOneTextNode" presStyleLbl="node0" presStyleIdx="0" presStyleCnt="1">
        <dgm:presLayoutVars>
          <dgm:chPref val="3"/>
        </dgm:presLayoutVars>
      </dgm:prSet>
      <dgm:spPr/>
    </dgm:pt>
    <dgm:pt modelId="{372212E1-AA19-4397-B557-8B910F14AEC4}" type="pres">
      <dgm:prSet presAssocID="{88270852-3A3E-43A1-A0D0-2A517A2039DA}" presName="level2hierChild" presStyleCnt="0"/>
      <dgm:spPr/>
    </dgm:pt>
    <dgm:pt modelId="{288A40C2-1671-413A-85FD-310BFE0DFFD7}" type="pres">
      <dgm:prSet presAssocID="{5F767E05-E8A6-434F-B4E1-69617DB384EC}" presName="conn2-1" presStyleLbl="parChTrans1D2" presStyleIdx="0" presStyleCnt="2"/>
      <dgm:spPr/>
    </dgm:pt>
    <dgm:pt modelId="{35E57E19-0516-4458-B0A9-A80EC71EDBCA}" type="pres">
      <dgm:prSet presAssocID="{5F767E05-E8A6-434F-B4E1-69617DB384EC}" presName="connTx" presStyleLbl="parChTrans1D2" presStyleIdx="0" presStyleCnt="2"/>
      <dgm:spPr/>
    </dgm:pt>
    <dgm:pt modelId="{603AEEA7-793C-49AE-B42B-85A1AE055470}" type="pres">
      <dgm:prSet presAssocID="{B937FE8B-C8F8-4FD2-8EEC-9546E1CE0812}" presName="root2" presStyleCnt="0"/>
      <dgm:spPr/>
    </dgm:pt>
    <dgm:pt modelId="{364607F4-EBFD-4008-89E9-0EEB617DFAF6}" type="pres">
      <dgm:prSet presAssocID="{B937FE8B-C8F8-4FD2-8EEC-9546E1CE0812}" presName="LevelTwoTextNode" presStyleLbl="node2" presStyleIdx="0" presStyleCnt="2">
        <dgm:presLayoutVars>
          <dgm:chPref val="3"/>
        </dgm:presLayoutVars>
      </dgm:prSet>
      <dgm:spPr/>
    </dgm:pt>
    <dgm:pt modelId="{4572F6D8-8725-4185-898A-2861D5555FBD}" type="pres">
      <dgm:prSet presAssocID="{B937FE8B-C8F8-4FD2-8EEC-9546E1CE0812}" presName="level3hierChild" presStyleCnt="0"/>
      <dgm:spPr/>
    </dgm:pt>
    <dgm:pt modelId="{E23D893D-1820-49AD-B54F-27820A156EFA}" type="pres">
      <dgm:prSet presAssocID="{FA584AE1-CD13-455C-96D9-9329A5AA3707}" presName="conn2-1" presStyleLbl="parChTrans1D3" presStyleIdx="0" presStyleCnt="4"/>
      <dgm:spPr/>
    </dgm:pt>
    <dgm:pt modelId="{7DD4AE71-AB0A-479B-8281-B2E09E65CD59}" type="pres">
      <dgm:prSet presAssocID="{FA584AE1-CD13-455C-96D9-9329A5AA3707}" presName="connTx" presStyleLbl="parChTrans1D3" presStyleIdx="0" presStyleCnt="4"/>
      <dgm:spPr/>
    </dgm:pt>
    <dgm:pt modelId="{4CBAF904-7F5E-4C79-A433-24B3399A6F00}" type="pres">
      <dgm:prSet presAssocID="{5F6D1043-AE45-41ED-B4CB-FA93F72809B1}" presName="root2" presStyleCnt="0"/>
      <dgm:spPr/>
    </dgm:pt>
    <dgm:pt modelId="{0BF06E6B-BAA6-4320-800A-DCE10FAA631A}" type="pres">
      <dgm:prSet presAssocID="{5F6D1043-AE45-41ED-B4CB-FA93F72809B1}" presName="LevelTwoTextNode" presStyleLbl="node3" presStyleIdx="0" presStyleCnt="4">
        <dgm:presLayoutVars>
          <dgm:chPref val="3"/>
        </dgm:presLayoutVars>
      </dgm:prSet>
      <dgm:spPr/>
    </dgm:pt>
    <dgm:pt modelId="{E5F8216F-8FD6-45AF-BD6D-5E45067C0DA3}" type="pres">
      <dgm:prSet presAssocID="{5F6D1043-AE45-41ED-B4CB-FA93F72809B1}" presName="level3hierChild" presStyleCnt="0"/>
      <dgm:spPr/>
    </dgm:pt>
    <dgm:pt modelId="{58648CDE-95B0-4209-B982-FD2207E6E261}" type="pres">
      <dgm:prSet presAssocID="{E7CA952D-4A95-4A53-B4D2-0B8A314D7640}" presName="conn2-1" presStyleLbl="parChTrans1D4" presStyleIdx="0" presStyleCnt="8"/>
      <dgm:spPr/>
    </dgm:pt>
    <dgm:pt modelId="{8A7C32C0-17FB-4A89-B912-AEC65129FE58}" type="pres">
      <dgm:prSet presAssocID="{E7CA952D-4A95-4A53-B4D2-0B8A314D7640}" presName="connTx" presStyleLbl="parChTrans1D4" presStyleIdx="0" presStyleCnt="8"/>
      <dgm:spPr/>
    </dgm:pt>
    <dgm:pt modelId="{BF7CD195-9278-4522-97B0-9FEBC9F84487}" type="pres">
      <dgm:prSet presAssocID="{655B504E-B917-4C82-9C3D-84DBDE69D0B8}" presName="root2" presStyleCnt="0"/>
      <dgm:spPr/>
    </dgm:pt>
    <dgm:pt modelId="{02A7712C-86E5-4777-B636-AEDC6239AC1E}" type="pres">
      <dgm:prSet presAssocID="{655B504E-B917-4C82-9C3D-84DBDE69D0B8}" presName="LevelTwoTextNode" presStyleLbl="node4" presStyleIdx="0" presStyleCnt="8">
        <dgm:presLayoutVars>
          <dgm:chPref val="3"/>
        </dgm:presLayoutVars>
      </dgm:prSet>
      <dgm:spPr/>
    </dgm:pt>
    <dgm:pt modelId="{3DF36CC1-4743-46A7-A4E1-1CAF66ED7E84}" type="pres">
      <dgm:prSet presAssocID="{655B504E-B917-4C82-9C3D-84DBDE69D0B8}" presName="level3hierChild" presStyleCnt="0"/>
      <dgm:spPr/>
    </dgm:pt>
    <dgm:pt modelId="{9693A074-8633-496E-8394-4CBE0902421D}" type="pres">
      <dgm:prSet presAssocID="{4F470A68-B8AF-486E-B40A-6B2E2982C4E6}" presName="conn2-1" presStyleLbl="parChTrans1D4" presStyleIdx="1" presStyleCnt="8"/>
      <dgm:spPr/>
    </dgm:pt>
    <dgm:pt modelId="{DC4A4BE9-205B-4034-9253-09242AB6F56B}" type="pres">
      <dgm:prSet presAssocID="{4F470A68-B8AF-486E-B40A-6B2E2982C4E6}" presName="connTx" presStyleLbl="parChTrans1D4" presStyleIdx="1" presStyleCnt="8"/>
      <dgm:spPr/>
    </dgm:pt>
    <dgm:pt modelId="{8FE72D56-5E81-45CD-B106-A0B3C1FBE674}" type="pres">
      <dgm:prSet presAssocID="{192EFFF4-2C0C-41A3-BC22-6BED0480F814}" presName="root2" presStyleCnt="0"/>
      <dgm:spPr/>
    </dgm:pt>
    <dgm:pt modelId="{81400097-9B49-4E71-A3C4-37357E4700A2}" type="pres">
      <dgm:prSet presAssocID="{192EFFF4-2C0C-41A3-BC22-6BED0480F814}" presName="LevelTwoTextNode" presStyleLbl="node4" presStyleIdx="1" presStyleCnt="8">
        <dgm:presLayoutVars>
          <dgm:chPref val="3"/>
        </dgm:presLayoutVars>
      </dgm:prSet>
      <dgm:spPr/>
    </dgm:pt>
    <dgm:pt modelId="{41D81681-E4F4-4839-9DB1-8DCEDA973584}" type="pres">
      <dgm:prSet presAssocID="{192EFFF4-2C0C-41A3-BC22-6BED0480F814}" presName="level3hierChild" presStyleCnt="0"/>
      <dgm:spPr/>
    </dgm:pt>
    <dgm:pt modelId="{8E450990-4E76-491A-95C2-CE8CFB46DA6B}" type="pres">
      <dgm:prSet presAssocID="{F4E3765E-3B8D-47EA-A4DE-88840B4D774A}" presName="conn2-1" presStyleLbl="parChTrans1D3" presStyleIdx="1" presStyleCnt="4"/>
      <dgm:spPr/>
    </dgm:pt>
    <dgm:pt modelId="{B39920E0-4C63-4D28-81FA-8B973B879D01}" type="pres">
      <dgm:prSet presAssocID="{F4E3765E-3B8D-47EA-A4DE-88840B4D774A}" presName="connTx" presStyleLbl="parChTrans1D3" presStyleIdx="1" presStyleCnt="4"/>
      <dgm:spPr/>
    </dgm:pt>
    <dgm:pt modelId="{560FD79D-E32D-4926-9C56-A1D2E303C053}" type="pres">
      <dgm:prSet presAssocID="{513D9A26-5F57-49B9-83EA-2C38A8507086}" presName="root2" presStyleCnt="0"/>
      <dgm:spPr/>
    </dgm:pt>
    <dgm:pt modelId="{3EDFB165-D5D4-492D-A867-ACE71CAB4F1D}" type="pres">
      <dgm:prSet presAssocID="{513D9A26-5F57-49B9-83EA-2C38A8507086}" presName="LevelTwoTextNode" presStyleLbl="node3" presStyleIdx="1" presStyleCnt="4">
        <dgm:presLayoutVars>
          <dgm:chPref val="3"/>
        </dgm:presLayoutVars>
      </dgm:prSet>
      <dgm:spPr/>
    </dgm:pt>
    <dgm:pt modelId="{623C8F45-498F-4776-A751-0A4186A77861}" type="pres">
      <dgm:prSet presAssocID="{513D9A26-5F57-49B9-83EA-2C38A8507086}" presName="level3hierChild" presStyleCnt="0"/>
      <dgm:spPr/>
    </dgm:pt>
    <dgm:pt modelId="{BCD6C37F-A74A-4918-AFEC-00F2FE4316E7}" type="pres">
      <dgm:prSet presAssocID="{F8C39DE2-2CB3-432B-897D-80886275F31B}" presName="conn2-1" presStyleLbl="parChTrans1D4" presStyleIdx="2" presStyleCnt="8"/>
      <dgm:spPr/>
    </dgm:pt>
    <dgm:pt modelId="{8D418B86-31B0-43D1-9311-554A7CDD1D16}" type="pres">
      <dgm:prSet presAssocID="{F8C39DE2-2CB3-432B-897D-80886275F31B}" presName="connTx" presStyleLbl="parChTrans1D4" presStyleIdx="2" presStyleCnt="8"/>
      <dgm:spPr/>
    </dgm:pt>
    <dgm:pt modelId="{E7A68F81-7FE5-4B63-8425-67C766E06518}" type="pres">
      <dgm:prSet presAssocID="{C1C91805-A4F4-46BD-9F5B-6CFC293D7A43}" presName="root2" presStyleCnt="0"/>
      <dgm:spPr/>
    </dgm:pt>
    <dgm:pt modelId="{FDDE5357-85F4-4BE6-9E2C-F3885BFD4B6B}" type="pres">
      <dgm:prSet presAssocID="{C1C91805-A4F4-46BD-9F5B-6CFC293D7A43}" presName="LevelTwoTextNode" presStyleLbl="node4" presStyleIdx="2" presStyleCnt="8">
        <dgm:presLayoutVars>
          <dgm:chPref val="3"/>
        </dgm:presLayoutVars>
      </dgm:prSet>
      <dgm:spPr/>
    </dgm:pt>
    <dgm:pt modelId="{B01C058B-81D7-49BB-BEEC-303408C0D0E5}" type="pres">
      <dgm:prSet presAssocID="{C1C91805-A4F4-46BD-9F5B-6CFC293D7A43}" presName="level3hierChild" presStyleCnt="0"/>
      <dgm:spPr/>
    </dgm:pt>
    <dgm:pt modelId="{DF676E8C-195C-445F-A79D-983C619BDA3D}" type="pres">
      <dgm:prSet presAssocID="{29D2E729-4481-4CF7-BFFB-C2AFA8E98635}" presName="conn2-1" presStyleLbl="parChTrans1D4" presStyleIdx="3" presStyleCnt="8"/>
      <dgm:spPr/>
    </dgm:pt>
    <dgm:pt modelId="{C68CECB4-DDE2-4F04-A264-E3ABF8B75458}" type="pres">
      <dgm:prSet presAssocID="{29D2E729-4481-4CF7-BFFB-C2AFA8E98635}" presName="connTx" presStyleLbl="parChTrans1D4" presStyleIdx="3" presStyleCnt="8"/>
      <dgm:spPr/>
    </dgm:pt>
    <dgm:pt modelId="{7B1A512C-6BCD-4628-A666-7B856D59472F}" type="pres">
      <dgm:prSet presAssocID="{12891621-ED82-4538-8E25-3F417B42917E}" presName="root2" presStyleCnt="0"/>
      <dgm:spPr/>
    </dgm:pt>
    <dgm:pt modelId="{92C6B840-33CE-4538-B9D3-1E64D0979BB4}" type="pres">
      <dgm:prSet presAssocID="{12891621-ED82-4538-8E25-3F417B42917E}" presName="LevelTwoTextNode" presStyleLbl="node4" presStyleIdx="3" presStyleCnt="8">
        <dgm:presLayoutVars>
          <dgm:chPref val="3"/>
        </dgm:presLayoutVars>
      </dgm:prSet>
      <dgm:spPr/>
    </dgm:pt>
    <dgm:pt modelId="{DAE32F87-19FC-4BC5-AE35-1CB4FDB0543F}" type="pres">
      <dgm:prSet presAssocID="{12891621-ED82-4538-8E25-3F417B42917E}" presName="level3hierChild" presStyleCnt="0"/>
      <dgm:spPr/>
    </dgm:pt>
    <dgm:pt modelId="{156B44AB-5FF5-4007-A0F7-FCD9D9C8F3C2}" type="pres">
      <dgm:prSet presAssocID="{D210D7DF-5DA9-4243-BB68-E9EB3A27180A}" presName="conn2-1" presStyleLbl="parChTrans1D4" presStyleIdx="4" presStyleCnt="8"/>
      <dgm:spPr/>
    </dgm:pt>
    <dgm:pt modelId="{E75EA130-CA5C-47DA-9656-16C51C6E9D94}" type="pres">
      <dgm:prSet presAssocID="{D210D7DF-5DA9-4243-BB68-E9EB3A27180A}" presName="connTx" presStyleLbl="parChTrans1D4" presStyleIdx="4" presStyleCnt="8"/>
      <dgm:spPr/>
    </dgm:pt>
    <dgm:pt modelId="{0A80B0BA-A09E-4047-92C3-35287FB671B2}" type="pres">
      <dgm:prSet presAssocID="{B82F3756-1915-4297-B462-11A3BC06D2AF}" presName="root2" presStyleCnt="0"/>
      <dgm:spPr/>
    </dgm:pt>
    <dgm:pt modelId="{200B67E7-F499-4ABF-A625-05951573B8B0}" type="pres">
      <dgm:prSet presAssocID="{B82F3756-1915-4297-B462-11A3BC06D2AF}" presName="LevelTwoTextNode" presStyleLbl="node4" presStyleIdx="4" presStyleCnt="8">
        <dgm:presLayoutVars>
          <dgm:chPref val="3"/>
        </dgm:presLayoutVars>
      </dgm:prSet>
      <dgm:spPr/>
    </dgm:pt>
    <dgm:pt modelId="{5264F370-F237-48A5-8812-9590B40AFF9F}" type="pres">
      <dgm:prSet presAssocID="{B82F3756-1915-4297-B462-11A3BC06D2AF}" presName="level3hierChild" presStyleCnt="0"/>
      <dgm:spPr/>
    </dgm:pt>
    <dgm:pt modelId="{5707AFA3-ADD2-425A-B55B-BC2405BADBE4}" type="pres">
      <dgm:prSet presAssocID="{D41CBF5A-4E1D-48D3-B6E0-37CADF675FE2}" presName="conn2-1" presStyleLbl="parChTrans1D2" presStyleIdx="1" presStyleCnt="2"/>
      <dgm:spPr/>
    </dgm:pt>
    <dgm:pt modelId="{9759D3BE-83A1-4DB4-AB90-B410545EE927}" type="pres">
      <dgm:prSet presAssocID="{D41CBF5A-4E1D-48D3-B6E0-37CADF675FE2}" presName="connTx" presStyleLbl="parChTrans1D2" presStyleIdx="1" presStyleCnt="2"/>
      <dgm:spPr/>
    </dgm:pt>
    <dgm:pt modelId="{10A867F3-5414-4134-B005-61D5E0580E7F}" type="pres">
      <dgm:prSet presAssocID="{0B77BD5A-4871-4011-AFEB-2E538DA498D5}" presName="root2" presStyleCnt="0"/>
      <dgm:spPr/>
    </dgm:pt>
    <dgm:pt modelId="{BCF5C38D-EBD8-4176-B78B-1DD929C862D9}" type="pres">
      <dgm:prSet presAssocID="{0B77BD5A-4871-4011-AFEB-2E538DA498D5}" presName="LevelTwoTextNode" presStyleLbl="node2" presStyleIdx="1" presStyleCnt="2">
        <dgm:presLayoutVars>
          <dgm:chPref val="3"/>
        </dgm:presLayoutVars>
      </dgm:prSet>
      <dgm:spPr/>
    </dgm:pt>
    <dgm:pt modelId="{473ECFEF-47DC-4149-9F76-C8E1C15500A2}" type="pres">
      <dgm:prSet presAssocID="{0B77BD5A-4871-4011-AFEB-2E538DA498D5}" presName="level3hierChild" presStyleCnt="0"/>
      <dgm:spPr/>
    </dgm:pt>
    <dgm:pt modelId="{C1C6C72D-0CF1-4BBB-A2D1-8F040D727A27}" type="pres">
      <dgm:prSet presAssocID="{A4EC652F-0B4B-4274-AC7C-61C18CD7BC20}" presName="conn2-1" presStyleLbl="parChTrans1D3" presStyleIdx="2" presStyleCnt="4"/>
      <dgm:spPr/>
    </dgm:pt>
    <dgm:pt modelId="{71283A95-C796-45DE-ABCE-C9E4D1D06A35}" type="pres">
      <dgm:prSet presAssocID="{A4EC652F-0B4B-4274-AC7C-61C18CD7BC20}" presName="connTx" presStyleLbl="parChTrans1D3" presStyleIdx="2" presStyleCnt="4"/>
      <dgm:spPr/>
    </dgm:pt>
    <dgm:pt modelId="{BCA74506-9D2A-4069-8880-5040894FB1C9}" type="pres">
      <dgm:prSet presAssocID="{C7D8ECC8-66BC-4C65-8F36-0D2785026796}" presName="root2" presStyleCnt="0"/>
      <dgm:spPr/>
    </dgm:pt>
    <dgm:pt modelId="{D95F28A5-6C4D-4CFB-980D-0CC4B18D00D5}" type="pres">
      <dgm:prSet presAssocID="{C7D8ECC8-66BC-4C65-8F36-0D2785026796}" presName="LevelTwoTextNode" presStyleLbl="node3" presStyleIdx="2" presStyleCnt="4">
        <dgm:presLayoutVars>
          <dgm:chPref val="3"/>
        </dgm:presLayoutVars>
      </dgm:prSet>
      <dgm:spPr/>
    </dgm:pt>
    <dgm:pt modelId="{E407BF97-BA76-4265-9146-8CC2CC40EFFC}" type="pres">
      <dgm:prSet presAssocID="{C7D8ECC8-66BC-4C65-8F36-0D2785026796}" presName="level3hierChild" presStyleCnt="0"/>
      <dgm:spPr/>
    </dgm:pt>
    <dgm:pt modelId="{DB56FAC7-4581-427D-AA03-3A1F5CF97134}" type="pres">
      <dgm:prSet presAssocID="{8DF0DD77-91DA-4BE9-9434-D4B95778E7BD}" presName="conn2-1" presStyleLbl="parChTrans1D4" presStyleIdx="5" presStyleCnt="8"/>
      <dgm:spPr/>
    </dgm:pt>
    <dgm:pt modelId="{03844560-EEC1-4E80-A713-B8AE80BCD9BF}" type="pres">
      <dgm:prSet presAssocID="{8DF0DD77-91DA-4BE9-9434-D4B95778E7BD}" presName="connTx" presStyleLbl="parChTrans1D4" presStyleIdx="5" presStyleCnt="8"/>
      <dgm:spPr/>
    </dgm:pt>
    <dgm:pt modelId="{C46860A8-F490-4ABE-AC64-5CE52EC9C8F0}" type="pres">
      <dgm:prSet presAssocID="{7AB3CFFD-85BB-4473-AD2C-0C6B163B8480}" presName="root2" presStyleCnt="0"/>
      <dgm:spPr/>
    </dgm:pt>
    <dgm:pt modelId="{0568C0F8-47DA-433C-95BB-296B6E567A05}" type="pres">
      <dgm:prSet presAssocID="{7AB3CFFD-85BB-4473-AD2C-0C6B163B8480}" presName="LevelTwoTextNode" presStyleLbl="node4" presStyleIdx="5" presStyleCnt="8">
        <dgm:presLayoutVars>
          <dgm:chPref val="3"/>
        </dgm:presLayoutVars>
      </dgm:prSet>
      <dgm:spPr/>
    </dgm:pt>
    <dgm:pt modelId="{BAA9AC60-D117-4C1D-9702-9AD231DB055E}" type="pres">
      <dgm:prSet presAssocID="{7AB3CFFD-85BB-4473-AD2C-0C6B163B8480}" presName="level3hierChild" presStyleCnt="0"/>
      <dgm:spPr/>
    </dgm:pt>
    <dgm:pt modelId="{3AAA9282-749C-48A0-994A-76C9DF15C7E1}" type="pres">
      <dgm:prSet presAssocID="{538C97BF-9B38-45D4-9FAA-A972C606D652}" presName="conn2-1" presStyleLbl="parChTrans1D4" presStyleIdx="6" presStyleCnt="8"/>
      <dgm:spPr/>
    </dgm:pt>
    <dgm:pt modelId="{BFB94420-E0FB-4D76-9C3C-F20CB3A065F8}" type="pres">
      <dgm:prSet presAssocID="{538C97BF-9B38-45D4-9FAA-A972C606D652}" presName="connTx" presStyleLbl="parChTrans1D4" presStyleIdx="6" presStyleCnt="8"/>
      <dgm:spPr/>
    </dgm:pt>
    <dgm:pt modelId="{C5B8DA8E-F410-432F-9217-E37F012BB181}" type="pres">
      <dgm:prSet presAssocID="{F954587F-76B3-4C0F-BBEA-6DAA2A1D63C3}" presName="root2" presStyleCnt="0"/>
      <dgm:spPr/>
    </dgm:pt>
    <dgm:pt modelId="{6C8ABB82-4464-48C1-9053-0F119AC9D632}" type="pres">
      <dgm:prSet presAssocID="{F954587F-76B3-4C0F-BBEA-6DAA2A1D63C3}" presName="LevelTwoTextNode" presStyleLbl="node4" presStyleIdx="6" presStyleCnt="8">
        <dgm:presLayoutVars>
          <dgm:chPref val="3"/>
        </dgm:presLayoutVars>
      </dgm:prSet>
      <dgm:spPr/>
    </dgm:pt>
    <dgm:pt modelId="{4A178613-F32C-4C70-8487-8D22BE1A14C1}" type="pres">
      <dgm:prSet presAssocID="{F954587F-76B3-4C0F-BBEA-6DAA2A1D63C3}" presName="level3hierChild" presStyleCnt="0"/>
      <dgm:spPr/>
    </dgm:pt>
    <dgm:pt modelId="{DC497A26-282D-47B3-8667-63502438C52C}" type="pres">
      <dgm:prSet presAssocID="{CF8BFB40-5952-4D74-9E60-A47A9A980CB2}" presName="conn2-1" presStyleLbl="parChTrans1D3" presStyleIdx="3" presStyleCnt="4"/>
      <dgm:spPr/>
    </dgm:pt>
    <dgm:pt modelId="{81CCA711-D5CF-461E-9B83-70B7F3F09883}" type="pres">
      <dgm:prSet presAssocID="{CF8BFB40-5952-4D74-9E60-A47A9A980CB2}" presName="connTx" presStyleLbl="parChTrans1D3" presStyleIdx="3" presStyleCnt="4"/>
      <dgm:spPr/>
    </dgm:pt>
    <dgm:pt modelId="{B614EFBD-087B-43BC-8D5C-914978117E69}" type="pres">
      <dgm:prSet presAssocID="{80972ADD-54E9-4228-B8E3-5F2B31CDECF5}" presName="root2" presStyleCnt="0"/>
      <dgm:spPr/>
    </dgm:pt>
    <dgm:pt modelId="{D9DC6D55-6DE6-448F-8BA4-F8AE401575A6}" type="pres">
      <dgm:prSet presAssocID="{80972ADD-54E9-4228-B8E3-5F2B31CDECF5}" presName="LevelTwoTextNode" presStyleLbl="node3" presStyleIdx="3" presStyleCnt="4">
        <dgm:presLayoutVars>
          <dgm:chPref val="3"/>
        </dgm:presLayoutVars>
      </dgm:prSet>
      <dgm:spPr/>
    </dgm:pt>
    <dgm:pt modelId="{D3E0283E-6A16-4779-9ECD-3FB116DD6341}" type="pres">
      <dgm:prSet presAssocID="{80972ADD-54E9-4228-B8E3-5F2B31CDECF5}" presName="level3hierChild" presStyleCnt="0"/>
      <dgm:spPr/>
    </dgm:pt>
    <dgm:pt modelId="{540FCE3A-E1AB-44E6-A5A3-F47C27DD3820}" type="pres">
      <dgm:prSet presAssocID="{14A54211-8695-4FFE-9B28-41A5A8C14522}" presName="conn2-1" presStyleLbl="parChTrans1D4" presStyleIdx="7" presStyleCnt="8"/>
      <dgm:spPr/>
    </dgm:pt>
    <dgm:pt modelId="{8D707F5E-1AE6-4012-B17E-BD0DBA0DD63F}" type="pres">
      <dgm:prSet presAssocID="{14A54211-8695-4FFE-9B28-41A5A8C14522}" presName="connTx" presStyleLbl="parChTrans1D4" presStyleIdx="7" presStyleCnt="8"/>
      <dgm:spPr/>
    </dgm:pt>
    <dgm:pt modelId="{F8C8C2B2-5D59-4CC3-8911-EAF285680C1A}" type="pres">
      <dgm:prSet presAssocID="{7CE9C60B-3081-42B9-97DF-C635B90329B6}" presName="root2" presStyleCnt="0"/>
      <dgm:spPr/>
    </dgm:pt>
    <dgm:pt modelId="{D0C349A0-8D72-4941-AEC2-0EACCF46018C}" type="pres">
      <dgm:prSet presAssocID="{7CE9C60B-3081-42B9-97DF-C635B90329B6}" presName="LevelTwoTextNode" presStyleLbl="node4" presStyleIdx="7" presStyleCnt="8">
        <dgm:presLayoutVars>
          <dgm:chPref val="3"/>
        </dgm:presLayoutVars>
      </dgm:prSet>
      <dgm:spPr/>
    </dgm:pt>
    <dgm:pt modelId="{A388A28C-4FAE-4A0B-AEC9-6E567FA893CC}" type="pres">
      <dgm:prSet presAssocID="{7CE9C60B-3081-42B9-97DF-C635B90329B6}" presName="level3hierChild" presStyleCnt="0"/>
      <dgm:spPr/>
    </dgm:pt>
  </dgm:ptLst>
  <dgm:cxnLst>
    <dgm:cxn modelId="{179A0D01-8CF6-4456-ACF9-CBD0F6AB919D}" type="presOf" srcId="{8DF0DD77-91DA-4BE9-9434-D4B95778E7BD}" destId="{DB56FAC7-4581-427D-AA03-3A1F5CF97134}" srcOrd="0" destOrd="0" presId="urn:microsoft.com/office/officeart/2008/layout/HorizontalMultiLevelHierarchy"/>
    <dgm:cxn modelId="{E96D5102-DA94-4E1C-BB3B-4885BB11FEED}" type="presOf" srcId="{5F767E05-E8A6-434F-B4E1-69617DB384EC}" destId="{35E57E19-0516-4458-B0A9-A80EC71EDBCA}" srcOrd="1" destOrd="0" presId="urn:microsoft.com/office/officeart/2008/layout/HorizontalMultiLevelHierarchy"/>
    <dgm:cxn modelId="{79686B0F-2D88-4106-B41F-977776657C68}" srcId="{513D9A26-5F57-49B9-83EA-2C38A8507086}" destId="{12891621-ED82-4538-8E25-3F417B42917E}" srcOrd="1" destOrd="0" parTransId="{29D2E729-4481-4CF7-BFFB-C2AFA8E98635}" sibTransId="{EDD8FC8A-55BB-4184-8931-74FFDC0C1BF1}"/>
    <dgm:cxn modelId="{A565A012-B373-4E3B-A2BB-041991FCA125}" type="presOf" srcId="{538C97BF-9B38-45D4-9FAA-A972C606D652}" destId="{BFB94420-E0FB-4D76-9C3C-F20CB3A065F8}" srcOrd="1" destOrd="0" presId="urn:microsoft.com/office/officeart/2008/layout/HorizontalMultiLevelHierarchy"/>
    <dgm:cxn modelId="{A2AB761B-AB77-4727-9490-5CBEA12DF6C4}" type="presOf" srcId="{0B77BD5A-4871-4011-AFEB-2E538DA498D5}" destId="{BCF5C38D-EBD8-4176-B78B-1DD929C862D9}" srcOrd="0" destOrd="0" presId="urn:microsoft.com/office/officeart/2008/layout/HorizontalMultiLevelHierarchy"/>
    <dgm:cxn modelId="{BE3FA01D-0D66-4F84-A415-B80854BCE3D0}" type="presOf" srcId="{D210D7DF-5DA9-4243-BB68-E9EB3A27180A}" destId="{E75EA130-CA5C-47DA-9656-16C51C6E9D94}" srcOrd="1" destOrd="0" presId="urn:microsoft.com/office/officeart/2008/layout/HorizontalMultiLevelHierarchy"/>
    <dgm:cxn modelId="{9CD8F71F-CD14-4FC6-B2E4-B2D60FA03B03}" srcId="{B937FE8B-C8F8-4FD2-8EEC-9546E1CE0812}" destId="{5F6D1043-AE45-41ED-B4CB-FA93F72809B1}" srcOrd="0" destOrd="0" parTransId="{FA584AE1-CD13-455C-96D9-9329A5AA3707}" sibTransId="{6BD59A05-66C3-4B4E-865C-82FCB242262C}"/>
    <dgm:cxn modelId="{BC14A728-370E-47CF-BFAB-C36412EBC0ED}" srcId="{5F6D1043-AE45-41ED-B4CB-FA93F72809B1}" destId="{655B504E-B917-4C82-9C3D-84DBDE69D0B8}" srcOrd="0" destOrd="0" parTransId="{E7CA952D-4A95-4A53-B4D2-0B8A314D7640}" sibTransId="{C2A51552-9E66-4657-A442-85EA8C1D9029}"/>
    <dgm:cxn modelId="{1893DB29-0043-4A0C-9957-56AAAD8A0932}" type="presOf" srcId="{538C97BF-9B38-45D4-9FAA-A972C606D652}" destId="{3AAA9282-749C-48A0-994A-76C9DF15C7E1}" srcOrd="0" destOrd="0" presId="urn:microsoft.com/office/officeart/2008/layout/HorizontalMultiLevelHierarchy"/>
    <dgm:cxn modelId="{45836F2D-7C5D-4205-8593-32F09645C63A}" type="presOf" srcId="{A4EC652F-0B4B-4274-AC7C-61C18CD7BC20}" destId="{C1C6C72D-0CF1-4BBB-A2D1-8F040D727A27}" srcOrd="0" destOrd="0" presId="urn:microsoft.com/office/officeart/2008/layout/HorizontalMultiLevelHierarchy"/>
    <dgm:cxn modelId="{E0BE942D-CBE4-44CE-B2E8-02C69D014C8A}" type="presOf" srcId="{B937FE8B-C8F8-4FD2-8EEC-9546E1CE0812}" destId="{364607F4-EBFD-4008-89E9-0EEB617DFAF6}" srcOrd="0" destOrd="0" presId="urn:microsoft.com/office/officeart/2008/layout/HorizontalMultiLevelHierarchy"/>
    <dgm:cxn modelId="{13357E30-AD5A-483F-B561-BC4C66580504}" type="presOf" srcId="{7CE9C60B-3081-42B9-97DF-C635B90329B6}" destId="{D0C349A0-8D72-4941-AEC2-0EACCF46018C}" srcOrd="0" destOrd="0" presId="urn:microsoft.com/office/officeart/2008/layout/HorizontalMultiLevelHierarchy"/>
    <dgm:cxn modelId="{8F00C53A-1855-45F6-B558-683A659800D0}" type="presOf" srcId="{80972ADD-54E9-4228-B8E3-5F2B31CDECF5}" destId="{D9DC6D55-6DE6-448F-8BA4-F8AE401575A6}" srcOrd="0" destOrd="0" presId="urn:microsoft.com/office/officeart/2008/layout/HorizontalMultiLevelHierarchy"/>
    <dgm:cxn modelId="{4A03633B-98AF-4AC7-BCC4-9E3C87C2184A}" type="presOf" srcId="{5FDB70E5-460D-4CBB-B02C-34DC358D808C}" destId="{FF6BA3A3-9F92-402C-A83C-375073ADB84E}" srcOrd="0" destOrd="0" presId="urn:microsoft.com/office/officeart/2008/layout/HorizontalMultiLevelHierarchy"/>
    <dgm:cxn modelId="{69CA0440-7ED1-41AF-ACFF-95844CD2A7A1}" type="presOf" srcId="{F954587F-76B3-4C0F-BBEA-6DAA2A1D63C3}" destId="{6C8ABB82-4464-48C1-9053-0F119AC9D632}" srcOrd="0" destOrd="0" presId="urn:microsoft.com/office/officeart/2008/layout/HorizontalMultiLevelHierarchy"/>
    <dgm:cxn modelId="{15C1D15F-170B-45C7-BC8A-11657E76E080}" type="presOf" srcId="{5F767E05-E8A6-434F-B4E1-69617DB384EC}" destId="{288A40C2-1671-413A-85FD-310BFE0DFFD7}" srcOrd="0" destOrd="0" presId="urn:microsoft.com/office/officeart/2008/layout/HorizontalMultiLevelHierarchy"/>
    <dgm:cxn modelId="{1D660C60-28BA-4FF0-B33E-0E2ADE1D50FF}" type="presOf" srcId="{A4EC652F-0B4B-4274-AC7C-61C18CD7BC20}" destId="{71283A95-C796-45DE-ABCE-C9E4D1D06A35}" srcOrd="1" destOrd="0" presId="urn:microsoft.com/office/officeart/2008/layout/HorizontalMultiLevelHierarchy"/>
    <dgm:cxn modelId="{3B055762-E892-48D7-9807-42A0A31654C0}" type="presOf" srcId="{4F470A68-B8AF-486E-B40A-6B2E2982C4E6}" destId="{9693A074-8633-496E-8394-4CBE0902421D}" srcOrd="0" destOrd="0" presId="urn:microsoft.com/office/officeart/2008/layout/HorizontalMultiLevelHierarchy"/>
    <dgm:cxn modelId="{5FACFF65-FDC3-4B35-BE27-ABD1D6571313}" srcId="{0B77BD5A-4871-4011-AFEB-2E538DA498D5}" destId="{C7D8ECC8-66BC-4C65-8F36-0D2785026796}" srcOrd="0" destOrd="0" parTransId="{A4EC652F-0B4B-4274-AC7C-61C18CD7BC20}" sibTransId="{451A3AB1-64D3-4E3A-9260-83A1CD344041}"/>
    <dgm:cxn modelId="{A3B11466-6F20-478F-900B-F1DBD4B748D4}" srcId="{80972ADD-54E9-4228-B8E3-5F2B31CDECF5}" destId="{7CE9C60B-3081-42B9-97DF-C635B90329B6}" srcOrd="0" destOrd="0" parTransId="{14A54211-8695-4FFE-9B28-41A5A8C14522}" sibTransId="{B78FBFFD-A277-4198-A5B1-890246CB9DCB}"/>
    <dgm:cxn modelId="{C5A4A56A-430F-48DF-A102-520AFD393FD0}" srcId="{88270852-3A3E-43A1-A0D0-2A517A2039DA}" destId="{0B77BD5A-4871-4011-AFEB-2E538DA498D5}" srcOrd="1" destOrd="0" parTransId="{D41CBF5A-4E1D-48D3-B6E0-37CADF675FE2}" sibTransId="{12442990-E357-40F5-A152-DE29F8217B9D}"/>
    <dgm:cxn modelId="{E35DF84B-CF87-4EF4-82B4-2AF2E7F47FA5}" type="presOf" srcId="{F4E3765E-3B8D-47EA-A4DE-88840B4D774A}" destId="{8E450990-4E76-491A-95C2-CE8CFB46DA6B}" srcOrd="0" destOrd="0" presId="urn:microsoft.com/office/officeart/2008/layout/HorizontalMultiLevelHierarchy"/>
    <dgm:cxn modelId="{20B4A46D-3D6C-4E5C-BF47-52EC5D3F213B}" srcId="{C7D8ECC8-66BC-4C65-8F36-0D2785026796}" destId="{7AB3CFFD-85BB-4473-AD2C-0C6B163B8480}" srcOrd="0" destOrd="0" parTransId="{8DF0DD77-91DA-4BE9-9434-D4B95778E7BD}" sibTransId="{D33395C1-BBC6-4DFA-B190-207E777D7C2B}"/>
    <dgm:cxn modelId="{4FAF536E-085A-40D7-94BC-A13E8906CB7E}" type="presOf" srcId="{5F6D1043-AE45-41ED-B4CB-FA93F72809B1}" destId="{0BF06E6B-BAA6-4320-800A-DCE10FAA631A}" srcOrd="0" destOrd="0" presId="urn:microsoft.com/office/officeart/2008/layout/HorizontalMultiLevelHierarchy"/>
    <dgm:cxn modelId="{22BB1B50-C96D-4D74-98B2-654C85DF4706}" type="presOf" srcId="{C1C91805-A4F4-46BD-9F5B-6CFC293D7A43}" destId="{FDDE5357-85F4-4BE6-9E2C-F3885BFD4B6B}" srcOrd="0" destOrd="0" presId="urn:microsoft.com/office/officeart/2008/layout/HorizontalMultiLevelHierarchy"/>
    <dgm:cxn modelId="{AFC77750-45FD-4A93-8583-A55F89D033D6}" type="presOf" srcId="{FA584AE1-CD13-455C-96D9-9329A5AA3707}" destId="{7DD4AE71-AB0A-479B-8281-B2E09E65CD59}" srcOrd="1" destOrd="0" presId="urn:microsoft.com/office/officeart/2008/layout/HorizontalMultiLevelHierarchy"/>
    <dgm:cxn modelId="{447BA176-6953-4E62-A836-E007B6D150AD}" type="presOf" srcId="{12891621-ED82-4538-8E25-3F417B42917E}" destId="{92C6B840-33CE-4538-B9D3-1E64D0979BB4}" srcOrd="0" destOrd="0" presId="urn:microsoft.com/office/officeart/2008/layout/HorizontalMultiLevelHierarchy"/>
    <dgm:cxn modelId="{97BF0877-7ED3-4D3D-BA2E-8FD749A11FD6}" type="presOf" srcId="{F8C39DE2-2CB3-432B-897D-80886275F31B}" destId="{BCD6C37F-A74A-4918-AFEC-00F2FE4316E7}" srcOrd="0" destOrd="0" presId="urn:microsoft.com/office/officeart/2008/layout/HorizontalMultiLevelHierarchy"/>
    <dgm:cxn modelId="{6B78F159-E666-44C2-95DA-718D0A1D56A1}" type="presOf" srcId="{F4E3765E-3B8D-47EA-A4DE-88840B4D774A}" destId="{B39920E0-4C63-4D28-81FA-8B973B879D01}" srcOrd="1" destOrd="0" presId="urn:microsoft.com/office/officeart/2008/layout/HorizontalMultiLevelHierarchy"/>
    <dgm:cxn modelId="{0AEB9A7C-CC14-4643-8D95-9D7C71D056F4}" type="presOf" srcId="{CF8BFB40-5952-4D74-9E60-A47A9A980CB2}" destId="{81CCA711-D5CF-461E-9B83-70B7F3F09883}" srcOrd="1" destOrd="0" presId="urn:microsoft.com/office/officeart/2008/layout/HorizontalMultiLevelHierarchy"/>
    <dgm:cxn modelId="{7AE2E67C-5AD2-4603-88A4-01D1A2810438}" srcId="{513D9A26-5F57-49B9-83EA-2C38A8507086}" destId="{B82F3756-1915-4297-B462-11A3BC06D2AF}" srcOrd="2" destOrd="0" parTransId="{D210D7DF-5DA9-4243-BB68-E9EB3A27180A}" sibTransId="{DD46EE24-95DE-47E3-AAA5-272F4534B39A}"/>
    <dgm:cxn modelId="{9D386B7E-BB81-4A3A-BB4F-9A4304BDB7AF}" type="presOf" srcId="{88270852-3A3E-43A1-A0D0-2A517A2039DA}" destId="{172CCC83-4B41-4B04-AEFE-50D33998C37D}" srcOrd="0" destOrd="0" presId="urn:microsoft.com/office/officeart/2008/layout/HorizontalMultiLevelHierarchy"/>
    <dgm:cxn modelId="{E21F4481-998B-4C7A-A609-42C7ED5D7F44}" srcId="{88270852-3A3E-43A1-A0D0-2A517A2039DA}" destId="{B937FE8B-C8F8-4FD2-8EEC-9546E1CE0812}" srcOrd="0" destOrd="0" parTransId="{5F767E05-E8A6-434F-B4E1-69617DB384EC}" sibTransId="{3799D375-A8BB-4851-BDED-BDD9DC74DEC2}"/>
    <dgm:cxn modelId="{41506B87-6FA4-41E7-AA14-F00A7026703E}" type="presOf" srcId="{14A54211-8695-4FFE-9B28-41A5A8C14522}" destId="{8D707F5E-1AE6-4012-B17E-BD0DBA0DD63F}" srcOrd="1" destOrd="0" presId="urn:microsoft.com/office/officeart/2008/layout/HorizontalMultiLevelHierarchy"/>
    <dgm:cxn modelId="{D5C3C788-6A4F-4B81-9F73-A26289AE9690}" type="presOf" srcId="{4F470A68-B8AF-486E-B40A-6B2E2982C4E6}" destId="{DC4A4BE9-205B-4034-9253-09242AB6F56B}" srcOrd="1" destOrd="0" presId="urn:microsoft.com/office/officeart/2008/layout/HorizontalMultiLevelHierarchy"/>
    <dgm:cxn modelId="{596D9E8D-8F9B-4ED0-8E29-4BD805265EDB}" type="presOf" srcId="{E7CA952D-4A95-4A53-B4D2-0B8A314D7640}" destId="{8A7C32C0-17FB-4A89-B912-AEC65129FE58}" srcOrd="1" destOrd="0" presId="urn:microsoft.com/office/officeart/2008/layout/HorizontalMultiLevelHierarchy"/>
    <dgm:cxn modelId="{00397B95-26B2-4AF3-BF27-1D620A4A5CE5}" srcId="{B937FE8B-C8F8-4FD2-8EEC-9546E1CE0812}" destId="{513D9A26-5F57-49B9-83EA-2C38A8507086}" srcOrd="1" destOrd="0" parTransId="{F4E3765E-3B8D-47EA-A4DE-88840B4D774A}" sibTransId="{ADFBA631-7634-4B8D-8C58-A9534BB1E4ED}"/>
    <dgm:cxn modelId="{18826A97-FA79-40B0-88D9-A2E944E1177E}" type="presOf" srcId="{FA584AE1-CD13-455C-96D9-9329A5AA3707}" destId="{E23D893D-1820-49AD-B54F-27820A156EFA}" srcOrd="0" destOrd="0" presId="urn:microsoft.com/office/officeart/2008/layout/HorizontalMultiLevelHierarchy"/>
    <dgm:cxn modelId="{20339DA4-C926-43FB-848A-50DDF5A3E721}" srcId="{5FDB70E5-460D-4CBB-B02C-34DC358D808C}" destId="{88270852-3A3E-43A1-A0D0-2A517A2039DA}" srcOrd="0" destOrd="0" parTransId="{B760D5F4-AF4E-4997-B3D0-F13C8F09A74D}" sibTransId="{AAC31AD2-37B0-4C9B-8F89-6CC8D8D44B0D}"/>
    <dgm:cxn modelId="{911B5BA5-41CE-45E9-8E36-6FEE808E9BA3}" type="presOf" srcId="{CF8BFB40-5952-4D74-9E60-A47A9A980CB2}" destId="{DC497A26-282D-47B3-8667-63502438C52C}" srcOrd="0" destOrd="0" presId="urn:microsoft.com/office/officeart/2008/layout/HorizontalMultiLevelHierarchy"/>
    <dgm:cxn modelId="{FF1A79A9-8A53-453F-B8F4-A09F150EBA2D}" type="presOf" srcId="{D41CBF5A-4E1D-48D3-B6E0-37CADF675FE2}" destId="{5707AFA3-ADD2-425A-B55B-BC2405BADBE4}" srcOrd="0" destOrd="0" presId="urn:microsoft.com/office/officeart/2008/layout/HorizontalMultiLevelHierarchy"/>
    <dgm:cxn modelId="{48F42AAC-B364-4479-A678-CB85BC4CD72F}" type="presOf" srcId="{7AB3CFFD-85BB-4473-AD2C-0C6B163B8480}" destId="{0568C0F8-47DA-433C-95BB-296B6E567A05}" srcOrd="0" destOrd="0" presId="urn:microsoft.com/office/officeart/2008/layout/HorizontalMultiLevelHierarchy"/>
    <dgm:cxn modelId="{7BE5F3AD-E171-42AC-BEEE-BAB2CDAAB8FE}" type="presOf" srcId="{29D2E729-4481-4CF7-BFFB-C2AFA8E98635}" destId="{DF676E8C-195C-445F-A79D-983C619BDA3D}" srcOrd="0" destOrd="0" presId="urn:microsoft.com/office/officeart/2008/layout/HorizontalMultiLevelHierarchy"/>
    <dgm:cxn modelId="{38AD51B5-5067-4D5E-9FB8-DFFD980A0DC0}" type="presOf" srcId="{B82F3756-1915-4297-B462-11A3BC06D2AF}" destId="{200B67E7-F499-4ABF-A625-05951573B8B0}" srcOrd="0" destOrd="0" presId="urn:microsoft.com/office/officeart/2008/layout/HorizontalMultiLevelHierarchy"/>
    <dgm:cxn modelId="{56650DB8-A47D-416C-81F5-0F3804131E6E}" type="presOf" srcId="{14A54211-8695-4FFE-9B28-41A5A8C14522}" destId="{540FCE3A-E1AB-44E6-A5A3-F47C27DD3820}" srcOrd="0" destOrd="0" presId="urn:microsoft.com/office/officeart/2008/layout/HorizontalMultiLevelHierarchy"/>
    <dgm:cxn modelId="{8D1B4DB9-739E-4C28-935D-F79D32DFBA88}" type="presOf" srcId="{D210D7DF-5DA9-4243-BB68-E9EB3A27180A}" destId="{156B44AB-5FF5-4007-A0F7-FCD9D9C8F3C2}" srcOrd="0" destOrd="0" presId="urn:microsoft.com/office/officeart/2008/layout/HorizontalMultiLevelHierarchy"/>
    <dgm:cxn modelId="{FD705EBA-27C2-4AC9-B6A3-DBE42D69FAF2}" type="presOf" srcId="{655B504E-B917-4C82-9C3D-84DBDE69D0B8}" destId="{02A7712C-86E5-4777-B636-AEDC6239AC1E}" srcOrd="0" destOrd="0" presId="urn:microsoft.com/office/officeart/2008/layout/HorizontalMultiLevelHierarchy"/>
    <dgm:cxn modelId="{245E14C4-2996-4D91-A5E5-C01328111F4A}" srcId="{C7D8ECC8-66BC-4C65-8F36-0D2785026796}" destId="{F954587F-76B3-4C0F-BBEA-6DAA2A1D63C3}" srcOrd="1" destOrd="0" parTransId="{538C97BF-9B38-45D4-9FAA-A972C606D652}" sibTransId="{D721E37B-3710-4438-B5F3-4BE50D029DE4}"/>
    <dgm:cxn modelId="{7BB647C7-A60D-4FB6-84FB-61DC64B87CAF}" type="presOf" srcId="{8DF0DD77-91DA-4BE9-9434-D4B95778E7BD}" destId="{03844560-EEC1-4E80-A713-B8AE80BCD9BF}" srcOrd="1" destOrd="0" presId="urn:microsoft.com/office/officeart/2008/layout/HorizontalMultiLevelHierarchy"/>
    <dgm:cxn modelId="{9085FCD1-199C-423D-B58B-94025E65C64B}" type="presOf" srcId="{E7CA952D-4A95-4A53-B4D2-0B8A314D7640}" destId="{58648CDE-95B0-4209-B982-FD2207E6E261}" srcOrd="0" destOrd="0" presId="urn:microsoft.com/office/officeart/2008/layout/HorizontalMultiLevelHierarchy"/>
    <dgm:cxn modelId="{56D4B6D2-ED36-4316-AE33-F04D643A512D}" type="presOf" srcId="{F8C39DE2-2CB3-432B-897D-80886275F31B}" destId="{8D418B86-31B0-43D1-9311-554A7CDD1D16}" srcOrd="1" destOrd="0" presId="urn:microsoft.com/office/officeart/2008/layout/HorizontalMultiLevelHierarchy"/>
    <dgm:cxn modelId="{CDA11BD6-958F-473F-8FEB-F07F002E6BCF}" srcId="{5F6D1043-AE45-41ED-B4CB-FA93F72809B1}" destId="{192EFFF4-2C0C-41A3-BC22-6BED0480F814}" srcOrd="1" destOrd="0" parTransId="{4F470A68-B8AF-486E-B40A-6B2E2982C4E6}" sibTransId="{BE202441-14CF-4FD0-BDFA-3288B83B2CA0}"/>
    <dgm:cxn modelId="{4CABD5D8-00BE-413A-A933-BB48A12A6950}" type="presOf" srcId="{192EFFF4-2C0C-41A3-BC22-6BED0480F814}" destId="{81400097-9B49-4E71-A3C4-37357E4700A2}" srcOrd="0" destOrd="0" presId="urn:microsoft.com/office/officeart/2008/layout/HorizontalMultiLevelHierarchy"/>
    <dgm:cxn modelId="{3C1A73E1-C827-4798-BA5A-98BD4024D03D}" srcId="{0B77BD5A-4871-4011-AFEB-2E538DA498D5}" destId="{80972ADD-54E9-4228-B8E3-5F2B31CDECF5}" srcOrd="1" destOrd="0" parTransId="{CF8BFB40-5952-4D74-9E60-A47A9A980CB2}" sibTransId="{1E65D404-B7A9-483E-B596-7DFB6982AD4C}"/>
    <dgm:cxn modelId="{3EF564E4-5DCA-4214-AA05-9689470CB5A9}" srcId="{513D9A26-5F57-49B9-83EA-2C38A8507086}" destId="{C1C91805-A4F4-46BD-9F5B-6CFC293D7A43}" srcOrd="0" destOrd="0" parTransId="{F8C39DE2-2CB3-432B-897D-80886275F31B}" sibTransId="{174A69BD-1A4D-4ADF-916A-2978824B6C18}"/>
    <dgm:cxn modelId="{5AC581E7-37FA-4B7B-B147-CCBD8EAF3E11}" type="presOf" srcId="{29D2E729-4481-4CF7-BFFB-C2AFA8E98635}" destId="{C68CECB4-DDE2-4F04-A264-E3ABF8B75458}" srcOrd="1" destOrd="0" presId="urn:microsoft.com/office/officeart/2008/layout/HorizontalMultiLevelHierarchy"/>
    <dgm:cxn modelId="{05B9A8EA-5006-4FD0-9EF7-662D16094D97}" type="presOf" srcId="{513D9A26-5F57-49B9-83EA-2C38A8507086}" destId="{3EDFB165-D5D4-492D-A867-ACE71CAB4F1D}" srcOrd="0" destOrd="0" presId="urn:microsoft.com/office/officeart/2008/layout/HorizontalMultiLevelHierarchy"/>
    <dgm:cxn modelId="{761CD8F0-7C7B-40CD-8E7A-E855644A8132}" type="presOf" srcId="{D41CBF5A-4E1D-48D3-B6E0-37CADF675FE2}" destId="{9759D3BE-83A1-4DB4-AB90-B410545EE927}" srcOrd="1" destOrd="0" presId="urn:microsoft.com/office/officeart/2008/layout/HorizontalMultiLevelHierarchy"/>
    <dgm:cxn modelId="{F77721FB-F906-429A-88B8-84C1FFE7F217}" type="presOf" srcId="{C7D8ECC8-66BC-4C65-8F36-0D2785026796}" destId="{D95F28A5-6C4D-4CFB-980D-0CC4B18D00D5}" srcOrd="0" destOrd="0" presId="urn:microsoft.com/office/officeart/2008/layout/HorizontalMultiLevelHierarchy"/>
    <dgm:cxn modelId="{F0FE34C6-558C-48F5-A6D0-9485727D6576}" type="presParOf" srcId="{FF6BA3A3-9F92-402C-A83C-375073ADB84E}" destId="{7267AC5D-99F5-45D0-883F-DED9A8F6C2F8}" srcOrd="0" destOrd="0" presId="urn:microsoft.com/office/officeart/2008/layout/HorizontalMultiLevelHierarchy"/>
    <dgm:cxn modelId="{05966AD9-2E20-464A-9A8D-33BF3C880A2E}" type="presParOf" srcId="{7267AC5D-99F5-45D0-883F-DED9A8F6C2F8}" destId="{172CCC83-4B41-4B04-AEFE-50D33998C37D}" srcOrd="0" destOrd="0" presId="urn:microsoft.com/office/officeart/2008/layout/HorizontalMultiLevelHierarchy"/>
    <dgm:cxn modelId="{8ACAD000-25F8-4722-A663-C09035C6128F}" type="presParOf" srcId="{7267AC5D-99F5-45D0-883F-DED9A8F6C2F8}" destId="{372212E1-AA19-4397-B557-8B910F14AEC4}" srcOrd="1" destOrd="0" presId="urn:microsoft.com/office/officeart/2008/layout/HorizontalMultiLevelHierarchy"/>
    <dgm:cxn modelId="{24E2C415-5D39-42CD-9955-8AC5FF9920B1}" type="presParOf" srcId="{372212E1-AA19-4397-B557-8B910F14AEC4}" destId="{288A40C2-1671-413A-85FD-310BFE0DFFD7}" srcOrd="0" destOrd="0" presId="urn:microsoft.com/office/officeart/2008/layout/HorizontalMultiLevelHierarchy"/>
    <dgm:cxn modelId="{00C2AACB-2351-4AD2-B85A-FFD90F96A3BF}" type="presParOf" srcId="{288A40C2-1671-413A-85FD-310BFE0DFFD7}" destId="{35E57E19-0516-4458-B0A9-A80EC71EDBCA}" srcOrd="0" destOrd="0" presId="urn:microsoft.com/office/officeart/2008/layout/HorizontalMultiLevelHierarchy"/>
    <dgm:cxn modelId="{0A01825F-A954-4F55-9BFC-BAB06A800487}" type="presParOf" srcId="{372212E1-AA19-4397-B557-8B910F14AEC4}" destId="{603AEEA7-793C-49AE-B42B-85A1AE055470}" srcOrd="1" destOrd="0" presId="urn:microsoft.com/office/officeart/2008/layout/HorizontalMultiLevelHierarchy"/>
    <dgm:cxn modelId="{C4386D82-5D6D-4C4B-B56B-79AC064EA9CA}" type="presParOf" srcId="{603AEEA7-793C-49AE-B42B-85A1AE055470}" destId="{364607F4-EBFD-4008-89E9-0EEB617DFAF6}" srcOrd="0" destOrd="0" presId="urn:microsoft.com/office/officeart/2008/layout/HorizontalMultiLevelHierarchy"/>
    <dgm:cxn modelId="{DDA48EDD-329A-496E-ADB8-821CB1567A00}" type="presParOf" srcId="{603AEEA7-793C-49AE-B42B-85A1AE055470}" destId="{4572F6D8-8725-4185-898A-2861D5555FBD}" srcOrd="1" destOrd="0" presId="urn:microsoft.com/office/officeart/2008/layout/HorizontalMultiLevelHierarchy"/>
    <dgm:cxn modelId="{0F014FD5-7694-42A9-9340-D7A0A3525521}" type="presParOf" srcId="{4572F6D8-8725-4185-898A-2861D5555FBD}" destId="{E23D893D-1820-49AD-B54F-27820A156EFA}" srcOrd="0" destOrd="0" presId="urn:microsoft.com/office/officeart/2008/layout/HorizontalMultiLevelHierarchy"/>
    <dgm:cxn modelId="{D5C80CB3-F4D9-4671-9408-338BA1D3CF70}" type="presParOf" srcId="{E23D893D-1820-49AD-B54F-27820A156EFA}" destId="{7DD4AE71-AB0A-479B-8281-B2E09E65CD59}" srcOrd="0" destOrd="0" presId="urn:microsoft.com/office/officeart/2008/layout/HorizontalMultiLevelHierarchy"/>
    <dgm:cxn modelId="{BD9B4B14-6EF2-4B20-880A-39218161C392}" type="presParOf" srcId="{4572F6D8-8725-4185-898A-2861D5555FBD}" destId="{4CBAF904-7F5E-4C79-A433-24B3399A6F00}" srcOrd="1" destOrd="0" presId="urn:microsoft.com/office/officeart/2008/layout/HorizontalMultiLevelHierarchy"/>
    <dgm:cxn modelId="{F5AF3389-F8B9-439C-AC85-258BA92B94A5}" type="presParOf" srcId="{4CBAF904-7F5E-4C79-A433-24B3399A6F00}" destId="{0BF06E6B-BAA6-4320-800A-DCE10FAA631A}" srcOrd="0" destOrd="0" presId="urn:microsoft.com/office/officeart/2008/layout/HorizontalMultiLevelHierarchy"/>
    <dgm:cxn modelId="{64F5D177-D776-45AC-98F2-7294BA8D3A26}" type="presParOf" srcId="{4CBAF904-7F5E-4C79-A433-24B3399A6F00}" destId="{E5F8216F-8FD6-45AF-BD6D-5E45067C0DA3}" srcOrd="1" destOrd="0" presId="urn:microsoft.com/office/officeart/2008/layout/HorizontalMultiLevelHierarchy"/>
    <dgm:cxn modelId="{BA9A302D-28B1-47A5-B9B0-FA1C7077A5E2}" type="presParOf" srcId="{E5F8216F-8FD6-45AF-BD6D-5E45067C0DA3}" destId="{58648CDE-95B0-4209-B982-FD2207E6E261}" srcOrd="0" destOrd="0" presId="urn:microsoft.com/office/officeart/2008/layout/HorizontalMultiLevelHierarchy"/>
    <dgm:cxn modelId="{9E33D8FE-1CE7-45A0-B1DC-17535E56AECD}" type="presParOf" srcId="{58648CDE-95B0-4209-B982-FD2207E6E261}" destId="{8A7C32C0-17FB-4A89-B912-AEC65129FE58}" srcOrd="0" destOrd="0" presId="urn:microsoft.com/office/officeart/2008/layout/HorizontalMultiLevelHierarchy"/>
    <dgm:cxn modelId="{C1C6CD56-3C8E-47B1-84B3-5EC3313F2B67}" type="presParOf" srcId="{E5F8216F-8FD6-45AF-BD6D-5E45067C0DA3}" destId="{BF7CD195-9278-4522-97B0-9FEBC9F84487}" srcOrd="1" destOrd="0" presId="urn:microsoft.com/office/officeart/2008/layout/HorizontalMultiLevelHierarchy"/>
    <dgm:cxn modelId="{F36367BD-559D-42C3-A764-B2B3FF8BD2FA}" type="presParOf" srcId="{BF7CD195-9278-4522-97B0-9FEBC9F84487}" destId="{02A7712C-86E5-4777-B636-AEDC6239AC1E}" srcOrd="0" destOrd="0" presId="urn:microsoft.com/office/officeart/2008/layout/HorizontalMultiLevelHierarchy"/>
    <dgm:cxn modelId="{2614F315-2522-4A92-B7C4-F697D0E62D43}" type="presParOf" srcId="{BF7CD195-9278-4522-97B0-9FEBC9F84487}" destId="{3DF36CC1-4743-46A7-A4E1-1CAF66ED7E84}" srcOrd="1" destOrd="0" presId="urn:microsoft.com/office/officeart/2008/layout/HorizontalMultiLevelHierarchy"/>
    <dgm:cxn modelId="{180A44C8-795D-4D68-92E6-0F3FA76E6D1D}" type="presParOf" srcId="{E5F8216F-8FD6-45AF-BD6D-5E45067C0DA3}" destId="{9693A074-8633-496E-8394-4CBE0902421D}" srcOrd="2" destOrd="0" presId="urn:microsoft.com/office/officeart/2008/layout/HorizontalMultiLevelHierarchy"/>
    <dgm:cxn modelId="{DDF5AC45-0E5E-47F9-801A-A9F5573FE1BE}" type="presParOf" srcId="{9693A074-8633-496E-8394-4CBE0902421D}" destId="{DC4A4BE9-205B-4034-9253-09242AB6F56B}" srcOrd="0" destOrd="0" presId="urn:microsoft.com/office/officeart/2008/layout/HorizontalMultiLevelHierarchy"/>
    <dgm:cxn modelId="{A4A9F27D-797F-4E7B-BA6B-62BF41A18986}" type="presParOf" srcId="{E5F8216F-8FD6-45AF-BD6D-5E45067C0DA3}" destId="{8FE72D56-5E81-45CD-B106-A0B3C1FBE674}" srcOrd="3" destOrd="0" presId="urn:microsoft.com/office/officeart/2008/layout/HorizontalMultiLevelHierarchy"/>
    <dgm:cxn modelId="{29BD7365-A2C4-4B9C-B908-D4F2AC9E9EC7}" type="presParOf" srcId="{8FE72D56-5E81-45CD-B106-A0B3C1FBE674}" destId="{81400097-9B49-4E71-A3C4-37357E4700A2}" srcOrd="0" destOrd="0" presId="urn:microsoft.com/office/officeart/2008/layout/HorizontalMultiLevelHierarchy"/>
    <dgm:cxn modelId="{9EF993E8-5415-4207-A2AA-657EFFE905B4}" type="presParOf" srcId="{8FE72D56-5E81-45CD-B106-A0B3C1FBE674}" destId="{41D81681-E4F4-4839-9DB1-8DCEDA973584}" srcOrd="1" destOrd="0" presId="urn:microsoft.com/office/officeart/2008/layout/HorizontalMultiLevelHierarchy"/>
    <dgm:cxn modelId="{1D74C6C9-BF66-4BC0-BCF3-E4B936B02D6B}" type="presParOf" srcId="{4572F6D8-8725-4185-898A-2861D5555FBD}" destId="{8E450990-4E76-491A-95C2-CE8CFB46DA6B}" srcOrd="2" destOrd="0" presId="urn:microsoft.com/office/officeart/2008/layout/HorizontalMultiLevelHierarchy"/>
    <dgm:cxn modelId="{0B721A6E-D0AB-4474-B601-887F886CFDA4}" type="presParOf" srcId="{8E450990-4E76-491A-95C2-CE8CFB46DA6B}" destId="{B39920E0-4C63-4D28-81FA-8B973B879D01}" srcOrd="0" destOrd="0" presId="urn:microsoft.com/office/officeart/2008/layout/HorizontalMultiLevelHierarchy"/>
    <dgm:cxn modelId="{3EFB0B96-FCEF-4BB5-87B8-0E5E88C2D29C}" type="presParOf" srcId="{4572F6D8-8725-4185-898A-2861D5555FBD}" destId="{560FD79D-E32D-4926-9C56-A1D2E303C053}" srcOrd="3" destOrd="0" presId="urn:microsoft.com/office/officeart/2008/layout/HorizontalMultiLevelHierarchy"/>
    <dgm:cxn modelId="{3CF403A4-A96D-42E2-8268-B80C11B9B76F}" type="presParOf" srcId="{560FD79D-E32D-4926-9C56-A1D2E303C053}" destId="{3EDFB165-D5D4-492D-A867-ACE71CAB4F1D}" srcOrd="0" destOrd="0" presId="urn:microsoft.com/office/officeart/2008/layout/HorizontalMultiLevelHierarchy"/>
    <dgm:cxn modelId="{C8C5DE30-2833-470D-971F-D1BBFB8D7428}" type="presParOf" srcId="{560FD79D-E32D-4926-9C56-A1D2E303C053}" destId="{623C8F45-498F-4776-A751-0A4186A77861}" srcOrd="1" destOrd="0" presId="urn:microsoft.com/office/officeart/2008/layout/HorizontalMultiLevelHierarchy"/>
    <dgm:cxn modelId="{81D53DBB-46E8-4372-831B-E955B0182FD5}" type="presParOf" srcId="{623C8F45-498F-4776-A751-0A4186A77861}" destId="{BCD6C37F-A74A-4918-AFEC-00F2FE4316E7}" srcOrd="0" destOrd="0" presId="urn:microsoft.com/office/officeart/2008/layout/HorizontalMultiLevelHierarchy"/>
    <dgm:cxn modelId="{635DC57B-6A33-4719-9316-78151FC16202}" type="presParOf" srcId="{BCD6C37F-A74A-4918-AFEC-00F2FE4316E7}" destId="{8D418B86-31B0-43D1-9311-554A7CDD1D16}" srcOrd="0" destOrd="0" presId="urn:microsoft.com/office/officeart/2008/layout/HorizontalMultiLevelHierarchy"/>
    <dgm:cxn modelId="{38C87250-8BF3-4881-B774-65A22FF4B071}" type="presParOf" srcId="{623C8F45-498F-4776-A751-0A4186A77861}" destId="{E7A68F81-7FE5-4B63-8425-67C766E06518}" srcOrd="1" destOrd="0" presId="urn:microsoft.com/office/officeart/2008/layout/HorizontalMultiLevelHierarchy"/>
    <dgm:cxn modelId="{720B39A2-C673-4961-870A-054EB310CD01}" type="presParOf" srcId="{E7A68F81-7FE5-4B63-8425-67C766E06518}" destId="{FDDE5357-85F4-4BE6-9E2C-F3885BFD4B6B}" srcOrd="0" destOrd="0" presId="urn:microsoft.com/office/officeart/2008/layout/HorizontalMultiLevelHierarchy"/>
    <dgm:cxn modelId="{840AEE76-E53D-4B07-892C-45ACD9AE44E6}" type="presParOf" srcId="{E7A68F81-7FE5-4B63-8425-67C766E06518}" destId="{B01C058B-81D7-49BB-BEEC-303408C0D0E5}" srcOrd="1" destOrd="0" presId="urn:microsoft.com/office/officeart/2008/layout/HorizontalMultiLevelHierarchy"/>
    <dgm:cxn modelId="{9C686987-DD30-4E59-9541-0418443C6637}" type="presParOf" srcId="{623C8F45-498F-4776-A751-0A4186A77861}" destId="{DF676E8C-195C-445F-A79D-983C619BDA3D}" srcOrd="2" destOrd="0" presId="urn:microsoft.com/office/officeart/2008/layout/HorizontalMultiLevelHierarchy"/>
    <dgm:cxn modelId="{303B15E5-A061-4D4A-84B7-95B5280FBD8F}" type="presParOf" srcId="{DF676E8C-195C-445F-A79D-983C619BDA3D}" destId="{C68CECB4-DDE2-4F04-A264-E3ABF8B75458}" srcOrd="0" destOrd="0" presId="urn:microsoft.com/office/officeart/2008/layout/HorizontalMultiLevelHierarchy"/>
    <dgm:cxn modelId="{7D3E7327-579C-4655-9225-97BC3133CC53}" type="presParOf" srcId="{623C8F45-498F-4776-A751-0A4186A77861}" destId="{7B1A512C-6BCD-4628-A666-7B856D59472F}" srcOrd="3" destOrd="0" presId="urn:microsoft.com/office/officeart/2008/layout/HorizontalMultiLevelHierarchy"/>
    <dgm:cxn modelId="{DA2A2CD6-11E3-47F1-ABAF-672CF57FF1A4}" type="presParOf" srcId="{7B1A512C-6BCD-4628-A666-7B856D59472F}" destId="{92C6B840-33CE-4538-B9D3-1E64D0979BB4}" srcOrd="0" destOrd="0" presId="urn:microsoft.com/office/officeart/2008/layout/HorizontalMultiLevelHierarchy"/>
    <dgm:cxn modelId="{AC326B9D-680C-4D58-8133-09ECCD3E0279}" type="presParOf" srcId="{7B1A512C-6BCD-4628-A666-7B856D59472F}" destId="{DAE32F87-19FC-4BC5-AE35-1CB4FDB0543F}" srcOrd="1" destOrd="0" presId="urn:microsoft.com/office/officeart/2008/layout/HorizontalMultiLevelHierarchy"/>
    <dgm:cxn modelId="{F59E3637-8233-4BAD-AC5D-AC94BDF54877}" type="presParOf" srcId="{623C8F45-498F-4776-A751-0A4186A77861}" destId="{156B44AB-5FF5-4007-A0F7-FCD9D9C8F3C2}" srcOrd="4" destOrd="0" presId="urn:microsoft.com/office/officeart/2008/layout/HorizontalMultiLevelHierarchy"/>
    <dgm:cxn modelId="{C14AC3D1-06F5-4636-A1B0-0DF957666D9D}" type="presParOf" srcId="{156B44AB-5FF5-4007-A0F7-FCD9D9C8F3C2}" destId="{E75EA130-CA5C-47DA-9656-16C51C6E9D94}" srcOrd="0" destOrd="0" presId="urn:microsoft.com/office/officeart/2008/layout/HorizontalMultiLevelHierarchy"/>
    <dgm:cxn modelId="{4BB349BB-0F48-4756-B70C-4EAC3538EE22}" type="presParOf" srcId="{623C8F45-498F-4776-A751-0A4186A77861}" destId="{0A80B0BA-A09E-4047-92C3-35287FB671B2}" srcOrd="5" destOrd="0" presId="urn:microsoft.com/office/officeart/2008/layout/HorizontalMultiLevelHierarchy"/>
    <dgm:cxn modelId="{D0675D7D-C2EE-4B8A-8E4C-3E5F8037C1A5}" type="presParOf" srcId="{0A80B0BA-A09E-4047-92C3-35287FB671B2}" destId="{200B67E7-F499-4ABF-A625-05951573B8B0}" srcOrd="0" destOrd="0" presId="urn:microsoft.com/office/officeart/2008/layout/HorizontalMultiLevelHierarchy"/>
    <dgm:cxn modelId="{E9DAAA1F-CC25-4311-A6D4-400AC02E82D1}" type="presParOf" srcId="{0A80B0BA-A09E-4047-92C3-35287FB671B2}" destId="{5264F370-F237-48A5-8812-9590B40AFF9F}" srcOrd="1" destOrd="0" presId="urn:microsoft.com/office/officeart/2008/layout/HorizontalMultiLevelHierarchy"/>
    <dgm:cxn modelId="{4188989E-F8EB-440D-9E7D-ECC40213C2A4}" type="presParOf" srcId="{372212E1-AA19-4397-B557-8B910F14AEC4}" destId="{5707AFA3-ADD2-425A-B55B-BC2405BADBE4}" srcOrd="2" destOrd="0" presId="urn:microsoft.com/office/officeart/2008/layout/HorizontalMultiLevelHierarchy"/>
    <dgm:cxn modelId="{532FF02E-189A-48F6-8921-883118919EE6}" type="presParOf" srcId="{5707AFA3-ADD2-425A-B55B-BC2405BADBE4}" destId="{9759D3BE-83A1-4DB4-AB90-B410545EE927}" srcOrd="0" destOrd="0" presId="urn:microsoft.com/office/officeart/2008/layout/HorizontalMultiLevelHierarchy"/>
    <dgm:cxn modelId="{F36D11C6-ABF9-4612-B29E-1BF44C615378}" type="presParOf" srcId="{372212E1-AA19-4397-B557-8B910F14AEC4}" destId="{10A867F3-5414-4134-B005-61D5E0580E7F}" srcOrd="3" destOrd="0" presId="urn:microsoft.com/office/officeart/2008/layout/HorizontalMultiLevelHierarchy"/>
    <dgm:cxn modelId="{A265B7F4-C031-4142-AA52-7C5BF69154E3}" type="presParOf" srcId="{10A867F3-5414-4134-B005-61D5E0580E7F}" destId="{BCF5C38D-EBD8-4176-B78B-1DD929C862D9}" srcOrd="0" destOrd="0" presId="urn:microsoft.com/office/officeart/2008/layout/HorizontalMultiLevelHierarchy"/>
    <dgm:cxn modelId="{304871C1-3F7A-4068-B350-D5399956D067}" type="presParOf" srcId="{10A867F3-5414-4134-B005-61D5E0580E7F}" destId="{473ECFEF-47DC-4149-9F76-C8E1C15500A2}" srcOrd="1" destOrd="0" presId="urn:microsoft.com/office/officeart/2008/layout/HorizontalMultiLevelHierarchy"/>
    <dgm:cxn modelId="{FC2B6EB0-9C3B-4A90-943A-9A853C64265F}" type="presParOf" srcId="{473ECFEF-47DC-4149-9F76-C8E1C15500A2}" destId="{C1C6C72D-0CF1-4BBB-A2D1-8F040D727A27}" srcOrd="0" destOrd="0" presId="urn:microsoft.com/office/officeart/2008/layout/HorizontalMultiLevelHierarchy"/>
    <dgm:cxn modelId="{5EB550B4-E528-4848-9023-FCDA1392A4C7}" type="presParOf" srcId="{C1C6C72D-0CF1-4BBB-A2D1-8F040D727A27}" destId="{71283A95-C796-45DE-ABCE-C9E4D1D06A35}" srcOrd="0" destOrd="0" presId="urn:microsoft.com/office/officeart/2008/layout/HorizontalMultiLevelHierarchy"/>
    <dgm:cxn modelId="{F6F8C033-66BB-4BB9-9471-29A350098F7F}" type="presParOf" srcId="{473ECFEF-47DC-4149-9F76-C8E1C15500A2}" destId="{BCA74506-9D2A-4069-8880-5040894FB1C9}" srcOrd="1" destOrd="0" presId="urn:microsoft.com/office/officeart/2008/layout/HorizontalMultiLevelHierarchy"/>
    <dgm:cxn modelId="{6E556E2A-B0EF-4C02-8975-4C9A38CB6F4A}" type="presParOf" srcId="{BCA74506-9D2A-4069-8880-5040894FB1C9}" destId="{D95F28A5-6C4D-4CFB-980D-0CC4B18D00D5}" srcOrd="0" destOrd="0" presId="urn:microsoft.com/office/officeart/2008/layout/HorizontalMultiLevelHierarchy"/>
    <dgm:cxn modelId="{0254BD85-4C4D-40C6-A9E5-732E998C1851}" type="presParOf" srcId="{BCA74506-9D2A-4069-8880-5040894FB1C9}" destId="{E407BF97-BA76-4265-9146-8CC2CC40EFFC}" srcOrd="1" destOrd="0" presId="urn:microsoft.com/office/officeart/2008/layout/HorizontalMultiLevelHierarchy"/>
    <dgm:cxn modelId="{63AEEE18-A7DE-4D35-8813-890DB04D322C}" type="presParOf" srcId="{E407BF97-BA76-4265-9146-8CC2CC40EFFC}" destId="{DB56FAC7-4581-427D-AA03-3A1F5CF97134}" srcOrd="0" destOrd="0" presId="urn:microsoft.com/office/officeart/2008/layout/HorizontalMultiLevelHierarchy"/>
    <dgm:cxn modelId="{9BB64077-33EC-4A05-B92B-D4DF700781A8}" type="presParOf" srcId="{DB56FAC7-4581-427D-AA03-3A1F5CF97134}" destId="{03844560-EEC1-4E80-A713-B8AE80BCD9BF}" srcOrd="0" destOrd="0" presId="urn:microsoft.com/office/officeart/2008/layout/HorizontalMultiLevelHierarchy"/>
    <dgm:cxn modelId="{3820ADBC-FBAB-4210-8DFB-EC6FDA8794A8}" type="presParOf" srcId="{E407BF97-BA76-4265-9146-8CC2CC40EFFC}" destId="{C46860A8-F490-4ABE-AC64-5CE52EC9C8F0}" srcOrd="1" destOrd="0" presId="urn:microsoft.com/office/officeart/2008/layout/HorizontalMultiLevelHierarchy"/>
    <dgm:cxn modelId="{A7DE4B97-8CD9-45C6-9DB2-31D419DF0F55}" type="presParOf" srcId="{C46860A8-F490-4ABE-AC64-5CE52EC9C8F0}" destId="{0568C0F8-47DA-433C-95BB-296B6E567A05}" srcOrd="0" destOrd="0" presId="urn:microsoft.com/office/officeart/2008/layout/HorizontalMultiLevelHierarchy"/>
    <dgm:cxn modelId="{00E0BD05-0E60-4E85-91C2-0E7F3A07B17A}" type="presParOf" srcId="{C46860A8-F490-4ABE-AC64-5CE52EC9C8F0}" destId="{BAA9AC60-D117-4C1D-9702-9AD231DB055E}" srcOrd="1" destOrd="0" presId="urn:microsoft.com/office/officeart/2008/layout/HorizontalMultiLevelHierarchy"/>
    <dgm:cxn modelId="{A453E09B-1D04-4C75-82C3-7F334149D5FB}" type="presParOf" srcId="{E407BF97-BA76-4265-9146-8CC2CC40EFFC}" destId="{3AAA9282-749C-48A0-994A-76C9DF15C7E1}" srcOrd="2" destOrd="0" presId="urn:microsoft.com/office/officeart/2008/layout/HorizontalMultiLevelHierarchy"/>
    <dgm:cxn modelId="{CFE08D04-D017-4B33-9B11-D05F0BA46F3D}" type="presParOf" srcId="{3AAA9282-749C-48A0-994A-76C9DF15C7E1}" destId="{BFB94420-E0FB-4D76-9C3C-F20CB3A065F8}" srcOrd="0" destOrd="0" presId="urn:microsoft.com/office/officeart/2008/layout/HorizontalMultiLevelHierarchy"/>
    <dgm:cxn modelId="{7B8676D2-D6F0-41E3-9BCE-E2FA8C98960D}" type="presParOf" srcId="{E407BF97-BA76-4265-9146-8CC2CC40EFFC}" destId="{C5B8DA8E-F410-432F-9217-E37F012BB181}" srcOrd="3" destOrd="0" presId="urn:microsoft.com/office/officeart/2008/layout/HorizontalMultiLevelHierarchy"/>
    <dgm:cxn modelId="{4221B3A2-A876-462A-AB00-785DE9CD6ED7}" type="presParOf" srcId="{C5B8DA8E-F410-432F-9217-E37F012BB181}" destId="{6C8ABB82-4464-48C1-9053-0F119AC9D632}" srcOrd="0" destOrd="0" presId="urn:microsoft.com/office/officeart/2008/layout/HorizontalMultiLevelHierarchy"/>
    <dgm:cxn modelId="{FDD2D4E3-62BF-4EE1-B96E-F10CD1E82278}" type="presParOf" srcId="{C5B8DA8E-F410-432F-9217-E37F012BB181}" destId="{4A178613-F32C-4C70-8487-8D22BE1A14C1}" srcOrd="1" destOrd="0" presId="urn:microsoft.com/office/officeart/2008/layout/HorizontalMultiLevelHierarchy"/>
    <dgm:cxn modelId="{92F3BB81-633C-4ACA-A2AD-03B562258F96}" type="presParOf" srcId="{473ECFEF-47DC-4149-9F76-C8E1C15500A2}" destId="{DC497A26-282D-47B3-8667-63502438C52C}" srcOrd="2" destOrd="0" presId="urn:microsoft.com/office/officeart/2008/layout/HorizontalMultiLevelHierarchy"/>
    <dgm:cxn modelId="{74F0654A-60C3-4EF8-AD71-22DC7475D61E}" type="presParOf" srcId="{DC497A26-282D-47B3-8667-63502438C52C}" destId="{81CCA711-D5CF-461E-9B83-70B7F3F09883}" srcOrd="0" destOrd="0" presId="urn:microsoft.com/office/officeart/2008/layout/HorizontalMultiLevelHierarchy"/>
    <dgm:cxn modelId="{FBAC7A3A-3227-4B20-95EB-FF6F9FDA705D}" type="presParOf" srcId="{473ECFEF-47DC-4149-9F76-C8E1C15500A2}" destId="{B614EFBD-087B-43BC-8D5C-914978117E69}" srcOrd="3" destOrd="0" presId="urn:microsoft.com/office/officeart/2008/layout/HorizontalMultiLevelHierarchy"/>
    <dgm:cxn modelId="{E245DB0C-2075-42BE-8969-EA6BA3EBD2B9}" type="presParOf" srcId="{B614EFBD-087B-43BC-8D5C-914978117E69}" destId="{D9DC6D55-6DE6-448F-8BA4-F8AE401575A6}" srcOrd="0" destOrd="0" presId="urn:microsoft.com/office/officeart/2008/layout/HorizontalMultiLevelHierarchy"/>
    <dgm:cxn modelId="{8ACF011B-468B-4C8A-BDF5-614AD42EDB11}" type="presParOf" srcId="{B614EFBD-087B-43BC-8D5C-914978117E69}" destId="{D3E0283E-6A16-4779-9ECD-3FB116DD6341}" srcOrd="1" destOrd="0" presId="urn:microsoft.com/office/officeart/2008/layout/HorizontalMultiLevelHierarchy"/>
    <dgm:cxn modelId="{BF81C10E-277B-441D-AD7E-D57AB52CC8E0}" type="presParOf" srcId="{D3E0283E-6A16-4779-9ECD-3FB116DD6341}" destId="{540FCE3A-E1AB-44E6-A5A3-F47C27DD3820}" srcOrd="0" destOrd="0" presId="urn:microsoft.com/office/officeart/2008/layout/HorizontalMultiLevelHierarchy"/>
    <dgm:cxn modelId="{84E2CE79-E50C-4A73-82B6-AC8912D1663D}" type="presParOf" srcId="{540FCE3A-E1AB-44E6-A5A3-F47C27DD3820}" destId="{8D707F5E-1AE6-4012-B17E-BD0DBA0DD63F}" srcOrd="0" destOrd="0" presId="urn:microsoft.com/office/officeart/2008/layout/HorizontalMultiLevelHierarchy"/>
    <dgm:cxn modelId="{37321124-00B5-4442-98AE-23531DE51EB0}" type="presParOf" srcId="{D3E0283E-6A16-4779-9ECD-3FB116DD6341}" destId="{F8C8C2B2-5D59-4CC3-8911-EAF285680C1A}" srcOrd="1" destOrd="0" presId="urn:microsoft.com/office/officeart/2008/layout/HorizontalMultiLevelHierarchy"/>
    <dgm:cxn modelId="{9CCB146D-5D62-4CC3-A20D-DE7788011F13}" type="presParOf" srcId="{F8C8C2B2-5D59-4CC3-8911-EAF285680C1A}" destId="{D0C349A0-8D72-4941-AEC2-0EACCF46018C}" srcOrd="0" destOrd="0" presId="urn:microsoft.com/office/officeart/2008/layout/HorizontalMultiLevelHierarchy"/>
    <dgm:cxn modelId="{516D19CC-B3C3-4BEC-AB2F-96632E543D2C}" type="presParOf" srcId="{F8C8C2B2-5D59-4CC3-8911-EAF285680C1A}" destId="{A388A28C-4FAE-4A0B-AEC9-6E567FA893C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A5BDADE-329C-4AC7-8FDF-9BAF08DC7BCB}" type="doc">
      <dgm:prSet loTypeId="urn:microsoft.com/office/officeart/2009/3/layout/BlockDescending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C88E1F7A-BACA-46C3-8690-41F0D7C9724C}">
      <dgm:prSet phldrT="[Texto]"/>
      <dgm:spPr/>
      <dgm:t>
        <a:bodyPr/>
        <a:lstStyle/>
        <a:p>
          <a:r>
            <a:rPr lang="es-419"/>
            <a:t>JAVA</a:t>
          </a:r>
        </a:p>
      </dgm:t>
    </dgm:pt>
    <dgm:pt modelId="{1567BB8D-0B32-483D-9184-14C465D47F5D}" type="parTrans" cxnId="{F73D5320-84C1-4AA3-9C7F-982CE3C1C26E}">
      <dgm:prSet/>
      <dgm:spPr/>
      <dgm:t>
        <a:bodyPr/>
        <a:lstStyle/>
        <a:p>
          <a:endParaRPr lang="es-419"/>
        </a:p>
      </dgm:t>
    </dgm:pt>
    <dgm:pt modelId="{644147D4-3F9D-49A8-96DA-7175CCC5357A}" type="sibTrans" cxnId="{F73D5320-84C1-4AA3-9C7F-982CE3C1C26E}">
      <dgm:prSet/>
      <dgm:spPr/>
      <dgm:t>
        <a:bodyPr/>
        <a:lstStyle/>
        <a:p>
          <a:endParaRPr lang="es-419"/>
        </a:p>
      </dgm:t>
    </dgm:pt>
    <dgm:pt modelId="{899394B5-20D0-47F2-9521-E7B1D848A467}">
      <dgm:prSet phldrT="[Texto]"/>
      <dgm:spPr/>
      <dgm:t>
        <a:bodyPr/>
        <a:lstStyle/>
        <a:p>
          <a:r>
            <a:rPr lang="es-419"/>
            <a:t>JAVASCRIPT</a:t>
          </a:r>
        </a:p>
      </dgm:t>
    </dgm:pt>
    <dgm:pt modelId="{577CE5BC-0D38-42E0-BF57-F3D406D68BB7}" type="parTrans" cxnId="{52C4F1CD-5A70-49C8-BF30-1AC685A48548}">
      <dgm:prSet/>
      <dgm:spPr/>
      <dgm:t>
        <a:bodyPr/>
        <a:lstStyle/>
        <a:p>
          <a:endParaRPr lang="es-419"/>
        </a:p>
      </dgm:t>
    </dgm:pt>
    <dgm:pt modelId="{3636E6E4-6D12-4A58-A044-5CCC18A4A033}" type="sibTrans" cxnId="{52C4F1CD-5A70-49C8-BF30-1AC685A48548}">
      <dgm:prSet/>
      <dgm:spPr/>
      <dgm:t>
        <a:bodyPr/>
        <a:lstStyle/>
        <a:p>
          <a:endParaRPr lang="es-419"/>
        </a:p>
      </dgm:t>
    </dgm:pt>
    <dgm:pt modelId="{E203C84E-9EF2-4446-B71F-6B1A095AE0C2}">
      <dgm:prSet phldrT="[Texto]"/>
      <dgm:spPr/>
      <dgm:t>
        <a:bodyPr/>
        <a:lstStyle/>
        <a:p>
          <a:r>
            <a:rPr lang="es-419"/>
            <a:t>C</a:t>
          </a:r>
        </a:p>
      </dgm:t>
    </dgm:pt>
    <dgm:pt modelId="{EEA2DB22-38AB-41A8-A51E-36FFD7461C0E}" type="parTrans" cxnId="{773E7A3C-1B25-41B3-BF62-BD1AC4921BC1}">
      <dgm:prSet/>
      <dgm:spPr/>
      <dgm:t>
        <a:bodyPr/>
        <a:lstStyle/>
        <a:p>
          <a:endParaRPr lang="es-419"/>
        </a:p>
      </dgm:t>
    </dgm:pt>
    <dgm:pt modelId="{198601CE-5424-4A97-A3DC-40DE060F77E8}" type="sibTrans" cxnId="{773E7A3C-1B25-41B3-BF62-BD1AC4921BC1}">
      <dgm:prSet/>
      <dgm:spPr/>
      <dgm:t>
        <a:bodyPr/>
        <a:lstStyle/>
        <a:p>
          <a:endParaRPr lang="es-419"/>
        </a:p>
      </dgm:t>
    </dgm:pt>
    <dgm:pt modelId="{48D52F3C-45EB-48C9-98C4-F52BD5B4C791}">
      <dgm:prSet phldrT="[Texto]"/>
      <dgm:spPr/>
      <dgm:t>
        <a:bodyPr/>
        <a:lstStyle/>
        <a:p>
          <a:r>
            <a:rPr lang="es-419"/>
            <a:t>PHP</a:t>
          </a:r>
        </a:p>
      </dgm:t>
    </dgm:pt>
    <dgm:pt modelId="{0FF9FB9E-89F9-401B-A40A-C51CF32E6FF9}" type="parTrans" cxnId="{DD15B26C-BFDA-4171-A963-075FC347CC13}">
      <dgm:prSet/>
      <dgm:spPr/>
      <dgm:t>
        <a:bodyPr/>
        <a:lstStyle/>
        <a:p>
          <a:endParaRPr lang="es-419"/>
        </a:p>
      </dgm:t>
    </dgm:pt>
    <dgm:pt modelId="{AE9AB0D7-E457-4BBF-8B3E-324C6F77AC0D}" type="sibTrans" cxnId="{DD15B26C-BFDA-4171-A963-075FC347CC13}">
      <dgm:prSet/>
      <dgm:spPr/>
      <dgm:t>
        <a:bodyPr/>
        <a:lstStyle/>
        <a:p>
          <a:endParaRPr lang="es-419"/>
        </a:p>
      </dgm:t>
    </dgm:pt>
    <dgm:pt modelId="{FCF7220D-C52E-4658-83D5-227705643E8A}">
      <dgm:prSet phldrT="[Texto]" custT="1"/>
      <dgm:spPr/>
      <dgm:t>
        <a:bodyPr/>
        <a:lstStyle/>
        <a:p>
          <a:r>
            <a:rPr lang="es-419" sz="700"/>
            <a:t>Juegos y Aplicaciones. Genera recursos para dispositivos móviles,  TV, Computadoras, Web, </a:t>
          </a:r>
        </a:p>
      </dgm:t>
    </dgm:pt>
    <dgm:pt modelId="{8C0AFDB4-CAAC-40C8-9442-31214495E119}" type="parTrans" cxnId="{C4C7D2A3-91D5-407A-BE9E-B4EDCA5C4579}">
      <dgm:prSet/>
      <dgm:spPr/>
      <dgm:t>
        <a:bodyPr/>
        <a:lstStyle/>
        <a:p>
          <a:endParaRPr lang="es-419"/>
        </a:p>
      </dgm:t>
    </dgm:pt>
    <dgm:pt modelId="{B04A4D11-68D4-4CD0-912F-765E28857868}" type="sibTrans" cxnId="{C4C7D2A3-91D5-407A-BE9E-B4EDCA5C4579}">
      <dgm:prSet/>
      <dgm:spPr/>
      <dgm:t>
        <a:bodyPr/>
        <a:lstStyle/>
        <a:p>
          <a:endParaRPr lang="es-419"/>
        </a:p>
      </dgm:t>
    </dgm:pt>
    <dgm:pt modelId="{8308BF8E-E85E-4923-9E4C-98883DF65681}">
      <dgm:prSet phldrT="[Texto]" custT="1"/>
      <dgm:spPr/>
      <dgm:t>
        <a:bodyPr/>
        <a:lstStyle/>
        <a:p>
          <a:r>
            <a:rPr lang="es-419" sz="700"/>
            <a:t>Interactividad en la web, aplicaciones para PC y dispositivos móviles, juegos, etc</a:t>
          </a:r>
          <a:r>
            <a:rPr lang="es-419" sz="500"/>
            <a:t>.</a:t>
          </a:r>
        </a:p>
      </dgm:t>
    </dgm:pt>
    <dgm:pt modelId="{D8222A39-F474-4810-BAEB-F1EAD7733A93}" type="parTrans" cxnId="{935AFE6F-0CE0-49F0-AD14-CC2186C32A6C}">
      <dgm:prSet/>
      <dgm:spPr/>
      <dgm:t>
        <a:bodyPr/>
        <a:lstStyle/>
        <a:p>
          <a:endParaRPr lang="es-419"/>
        </a:p>
      </dgm:t>
    </dgm:pt>
    <dgm:pt modelId="{959112BE-69C2-4579-B34C-6F361BFA513D}" type="sibTrans" cxnId="{935AFE6F-0CE0-49F0-AD14-CC2186C32A6C}">
      <dgm:prSet/>
      <dgm:spPr/>
      <dgm:t>
        <a:bodyPr/>
        <a:lstStyle/>
        <a:p>
          <a:endParaRPr lang="es-419"/>
        </a:p>
      </dgm:t>
    </dgm:pt>
    <dgm:pt modelId="{1AA71E59-3978-4BF3-8745-36605F64B521}">
      <dgm:prSet phldrT="[Texto]" custT="1"/>
      <dgm:spPr/>
      <dgm:t>
        <a:bodyPr/>
        <a:lstStyle/>
        <a:p>
          <a:r>
            <a:rPr lang="es-MX" sz="500" b="0" i="0"/>
            <a:t>Está orientado a los Sistemas Operativos y es muy eficaz y con él podemos crear Softwares de sistemas operativos como Windows o Linux y también para aplicaciones. También sirve para experimentos informáticos, físicos, matemáticos…etc. Es también muy utilizado en robótica con el que se programan simuladores, etc. </a:t>
          </a:r>
          <a:endParaRPr lang="es-419" sz="500"/>
        </a:p>
      </dgm:t>
    </dgm:pt>
    <dgm:pt modelId="{A45744A7-0A4C-4AA8-A504-D70650317453}" type="parTrans" cxnId="{CC7BC5A2-2567-4DA2-B416-B798975BF723}">
      <dgm:prSet/>
      <dgm:spPr/>
      <dgm:t>
        <a:bodyPr/>
        <a:lstStyle/>
        <a:p>
          <a:endParaRPr lang="es-419"/>
        </a:p>
      </dgm:t>
    </dgm:pt>
    <dgm:pt modelId="{7A2ADAE0-0824-4F97-B244-583EAFB41A96}" type="sibTrans" cxnId="{CC7BC5A2-2567-4DA2-B416-B798975BF723}">
      <dgm:prSet/>
      <dgm:spPr/>
      <dgm:t>
        <a:bodyPr/>
        <a:lstStyle/>
        <a:p>
          <a:endParaRPr lang="es-419"/>
        </a:p>
      </dgm:t>
    </dgm:pt>
    <dgm:pt modelId="{627DD301-38B8-4C5A-82F6-CBC06DF91250}">
      <dgm:prSet phldrT="[Texto]"/>
      <dgm:spPr/>
      <dgm:t>
        <a:bodyPr/>
        <a:lstStyle/>
        <a:p>
          <a:r>
            <a:rPr lang="es-MX" b="0" i="0"/>
            <a:t>Sirve fundamentalmente para páginas web y se puede combinar con el lenguaje HTML. El lenguaje PHP se basa en los </a:t>
          </a:r>
          <a:r>
            <a:rPr lang="es-MX" b="1" i="0"/>
            <a:t>“scripts”</a:t>
          </a:r>
          <a:r>
            <a:rPr lang="es-MX" b="0" i="0"/>
            <a:t> que es un guión de órdenes o instrucciones que recibe un servidor de una página web para leer su código fuente.</a:t>
          </a:r>
          <a:endParaRPr lang="es-419"/>
        </a:p>
      </dgm:t>
    </dgm:pt>
    <dgm:pt modelId="{A3E53C33-3526-411A-BDAF-AE92F0D6F793}" type="parTrans" cxnId="{28F3375C-35C5-4287-AB39-5B737A0F3BD8}">
      <dgm:prSet/>
      <dgm:spPr/>
      <dgm:t>
        <a:bodyPr/>
        <a:lstStyle/>
        <a:p>
          <a:endParaRPr lang="es-419"/>
        </a:p>
      </dgm:t>
    </dgm:pt>
    <dgm:pt modelId="{E9BA30E6-AD40-4CBD-9BAA-F9AAFF381E0D}" type="sibTrans" cxnId="{28F3375C-35C5-4287-AB39-5B737A0F3BD8}">
      <dgm:prSet/>
      <dgm:spPr/>
      <dgm:t>
        <a:bodyPr/>
        <a:lstStyle/>
        <a:p>
          <a:endParaRPr lang="es-419"/>
        </a:p>
      </dgm:t>
    </dgm:pt>
    <dgm:pt modelId="{0AD650BC-6045-4637-878A-807B43AE76DD}">
      <dgm:prSet phldrT="[Texto]"/>
      <dgm:spPr/>
      <dgm:t>
        <a:bodyPr/>
        <a:lstStyle/>
        <a:p>
          <a:r>
            <a:rPr lang="es-419"/>
            <a:t>PYTHON</a:t>
          </a:r>
        </a:p>
      </dgm:t>
    </dgm:pt>
    <dgm:pt modelId="{942665C2-93F6-4CDC-AEDD-CA404249C66D}" type="parTrans" cxnId="{20945300-AD7A-44F4-A34C-0EC5C59EFA81}">
      <dgm:prSet/>
      <dgm:spPr/>
      <dgm:t>
        <a:bodyPr/>
        <a:lstStyle/>
        <a:p>
          <a:endParaRPr lang="es-419"/>
        </a:p>
      </dgm:t>
    </dgm:pt>
    <dgm:pt modelId="{08A263BF-D311-4F87-A1D4-2D6607E9E7FA}" type="sibTrans" cxnId="{20945300-AD7A-44F4-A34C-0EC5C59EFA81}">
      <dgm:prSet/>
      <dgm:spPr/>
      <dgm:t>
        <a:bodyPr/>
        <a:lstStyle/>
        <a:p>
          <a:endParaRPr lang="es-419"/>
        </a:p>
      </dgm:t>
    </dgm:pt>
    <dgm:pt modelId="{A63333D7-5711-464E-8277-06BE1BBADB0C}">
      <dgm:prSet phldrT="[Texto]" custT="1"/>
      <dgm:spPr/>
      <dgm:t>
        <a:bodyPr/>
        <a:lstStyle/>
        <a:p>
          <a:r>
            <a:rPr lang="es-MX" sz="500" b="0" i="0"/>
            <a:t>Es un lenguaje de programación versátil </a:t>
          </a:r>
          <a:r>
            <a:rPr lang="es-MX" sz="500" b="1" i="0"/>
            <a:t>multiplataforma y multiparadigma</a:t>
          </a:r>
          <a:r>
            <a:rPr lang="es-MX" sz="500" b="0" i="0"/>
            <a:t> que se destaca por su código legible y limpio. Phyton es </a:t>
          </a:r>
          <a:r>
            <a:rPr lang="es-MX" sz="500" b="1" i="0"/>
            <a:t>ideal para trabajar con grandes volúmenes de datos</a:t>
          </a:r>
          <a:r>
            <a:rPr lang="es-MX" sz="500" b="0" i="0"/>
            <a:t> porque favorece su extracción y procesamiento, siendo el elegido por las empresas de Big Data. A nivel científico, posee una amplia </a:t>
          </a:r>
          <a:r>
            <a:rPr lang="es-MX" sz="500" b="1" i="0"/>
            <a:t>biblioteca de recursos con especial énfasis en las matemáticas</a:t>
          </a:r>
          <a:r>
            <a:rPr lang="es-MX" sz="500" b="0" i="0"/>
            <a:t> para aspirantes a programadores en áreas especializadas. También es útil para </a:t>
          </a:r>
          <a:r>
            <a:rPr lang="es-MX" sz="500" b="1" i="0"/>
            <a:t>crear videojuegos </a:t>
          </a:r>
          <a:r>
            <a:rPr lang="es-MX" sz="500" b="0" i="0"/>
            <a:t>gracias a su dinamismo y simplicidad, aunque tratándose de un lenguaje de programación interpretado es más lento que Java, C++ o C#.</a:t>
          </a:r>
          <a:endParaRPr lang="es-419" sz="500"/>
        </a:p>
      </dgm:t>
    </dgm:pt>
    <dgm:pt modelId="{27ED13F2-95C9-46F2-AD3F-77FBEA7B26BC}" type="parTrans" cxnId="{ACF73DDA-DF64-45C0-90C2-1CE2E5E33DED}">
      <dgm:prSet/>
      <dgm:spPr/>
      <dgm:t>
        <a:bodyPr/>
        <a:lstStyle/>
        <a:p>
          <a:endParaRPr lang="es-419"/>
        </a:p>
      </dgm:t>
    </dgm:pt>
    <dgm:pt modelId="{25D94A66-1107-40F7-A434-D5B82C0D4D3E}" type="sibTrans" cxnId="{ACF73DDA-DF64-45C0-90C2-1CE2E5E33DED}">
      <dgm:prSet/>
      <dgm:spPr/>
      <dgm:t>
        <a:bodyPr/>
        <a:lstStyle/>
        <a:p>
          <a:endParaRPr lang="es-419"/>
        </a:p>
      </dgm:t>
    </dgm:pt>
    <dgm:pt modelId="{32EEAB88-9BE6-4A7F-9DAB-6CB408595775}" type="pres">
      <dgm:prSet presAssocID="{AA5BDADE-329C-4AC7-8FDF-9BAF08DC7BCB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AE25AE1-AF21-4DB1-B80B-40712E3C5571}" type="pres">
      <dgm:prSet presAssocID="{0AD650BC-6045-4637-878A-807B43AE76DD}" presName="parentText_1" presStyleLbl="node1" presStyleIdx="0" presStyleCnt="5">
        <dgm:presLayoutVars>
          <dgm:chMax val="1"/>
          <dgm:chPref val="1"/>
          <dgm:bulletEnabled val="1"/>
        </dgm:presLayoutVars>
      </dgm:prSet>
      <dgm:spPr/>
    </dgm:pt>
    <dgm:pt modelId="{2ACAEE7B-A71C-4546-BB57-039CFC3435CA}" type="pres">
      <dgm:prSet presAssocID="{0AD650BC-6045-4637-878A-807B43AE76DD}" presName="childText_1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8DF5AA20-B975-4B52-8FEE-2578F89036A3}" type="pres">
      <dgm:prSet presAssocID="{0AD650BC-6045-4637-878A-807B43AE76DD}" presName="accentShape_1" presStyleCnt="0"/>
      <dgm:spPr/>
    </dgm:pt>
    <dgm:pt modelId="{10FF2608-0DD6-4365-9585-E228B8EAFB60}" type="pres">
      <dgm:prSet presAssocID="{0AD650BC-6045-4637-878A-807B43AE76DD}" presName="imageRepeatNode" presStyleLbl="node1" presStyleIdx="0" presStyleCnt="5"/>
      <dgm:spPr/>
    </dgm:pt>
    <dgm:pt modelId="{FE30FFBF-66E9-4802-B38E-BC5FCB9ACB95}" type="pres">
      <dgm:prSet presAssocID="{C88E1F7A-BACA-46C3-8690-41F0D7C9724C}" presName="parentText_2" presStyleLbl="node1" presStyleIdx="0" presStyleCnt="5">
        <dgm:presLayoutVars>
          <dgm:chMax val="1"/>
          <dgm:chPref val="1"/>
          <dgm:bulletEnabled val="1"/>
        </dgm:presLayoutVars>
      </dgm:prSet>
      <dgm:spPr/>
    </dgm:pt>
    <dgm:pt modelId="{01A9D414-9E2A-4EE4-A128-BECD2667F11D}" type="pres">
      <dgm:prSet presAssocID="{C88E1F7A-BACA-46C3-8690-41F0D7C9724C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</dgm:pt>
    <dgm:pt modelId="{7B4DC49D-A713-4D0D-B9D9-DCC60B5147E7}" type="pres">
      <dgm:prSet presAssocID="{C88E1F7A-BACA-46C3-8690-41F0D7C9724C}" presName="accentShape_2" presStyleCnt="0"/>
      <dgm:spPr/>
    </dgm:pt>
    <dgm:pt modelId="{CF43645C-BC67-49FD-B305-22926F7F586B}" type="pres">
      <dgm:prSet presAssocID="{C88E1F7A-BACA-46C3-8690-41F0D7C9724C}" presName="imageRepeatNode" presStyleLbl="node1" presStyleIdx="1" presStyleCnt="5"/>
      <dgm:spPr/>
    </dgm:pt>
    <dgm:pt modelId="{30900691-282B-4EEC-AA8A-38DA6479A086}" type="pres">
      <dgm:prSet presAssocID="{899394B5-20D0-47F2-9521-E7B1D848A467}" presName="parentText_3" presStyleLbl="node1" presStyleIdx="1" presStyleCnt="5">
        <dgm:presLayoutVars>
          <dgm:chMax val="1"/>
          <dgm:chPref val="1"/>
          <dgm:bulletEnabled val="1"/>
        </dgm:presLayoutVars>
      </dgm:prSet>
      <dgm:spPr/>
    </dgm:pt>
    <dgm:pt modelId="{8F509CAF-1374-4B75-B139-0830921FB177}" type="pres">
      <dgm:prSet presAssocID="{899394B5-20D0-47F2-9521-E7B1D848A467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</dgm:pt>
    <dgm:pt modelId="{00EE68A5-A51D-4363-BEC4-017AA466B3E6}" type="pres">
      <dgm:prSet presAssocID="{899394B5-20D0-47F2-9521-E7B1D848A467}" presName="accentShape_3" presStyleCnt="0"/>
      <dgm:spPr/>
    </dgm:pt>
    <dgm:pt modelId="{23076F6F-2DB7-42BF-99BB-196015AE981B}" type="pres">
      <dgm:prSet presAssocID="{899394B5-20D0-47F2-9521-E7B1D848A467}" presName="imageRepeatNode" presStyleLbl="node1" presStyleIdx="2" presStyleCnt="5"/>
      <dgm:spPr/>
    </dgm:pt>
    <dgm:pt modelId="{02A16120-2CA6-4068-AD94-53D07AAE9596}" type="pres">
      <dgm:prSet presAssocID="{E203C84E-9EF2-4446-B71F-6B1A095AE0C2}" presName="parentText_4" presStyleLbl="node1" presStyleIdx="2" presStyleCnt="5">
        <dgm:presLayoutVars>
          <dgm:chMax val="1"/>
          <dgm:chPref val="1"/>
          <dgm:bulletEnabled val="1"/>
        </dgm:presLayoutVars>
      </dgm:prSet>
      <dgm:spPr/>
    </dgm:pt>
    <dgm:pt modelId="{34CBF51F-5909-4D8B-82EB-E8B8CE9559F1}" type="pres">
      <dgm:prSet presAssocID="{E203C84E-9EF2-4446-B71F-6B1A095AE0C2}" presName="childText_4" presStyleLbl="node2" presStyleIdx="0" presStyleCnt="0">
        <dgm:presLayoutVars>
          <dgm:chMax val="0"/>
          <dgm:chPref val="0"/>
          <dgm:bulletEnabled val="1"/>
        </dgm:presLayoutVars>
      </dgm:prSet>
      <dgm:spPr/>
    </dgm:pt>
    <dgm:pt modelId="{BAEB252B-4A93-459E-B37A-E90DAEC9AAC9}" type="pres">
      <dgm:prSet presAssocID="{E203C84E-9EF2-4446-B71F-6B1A095AE0C2}" presName="accentShape_4" presStyleCnt="0"/>
      <dgm:spPr/>
    </dgm:pt>
    <dgm:pt modelId="{F4145678-DAA6-4623-8B94-16E54304A659}" type="pres">
      <dgm:prSet presAssocID="{E203C84E-9EF2-4446-B71F-6B1A095AE0C2}" presName="imageRepeatNode" presStyleLbl="node1" presStyleIdx="3" presStyleCnt="5"/>
      <dgm:spPr/>
    </dgm:pt>
    <dgm:pt modelId="{8C688252-7688-48DA-8772-B3C31BEF3C0D}" type="pres">
      <dgm:prSet presAssocID="{48D52F3C-45EB-48C9-98C4-F52BD5B4C791}" presName="parentText_5" presStyleLbl="node1" presStyleIdx="3" presStyleCnt="5">
        <dgm:presLayoutVars>
          <dgm:chMax val="1"/>
          <dgm:chPref val="1"/>
          <dgm:bulletEnabled val="1"/>
        </dgm:presLayoutVars>
      </dgm:prSet>
      <dgm:spPr/>
    </dgm:pt>
    <dgm:pt modelId="{B6E071C0-B33B-4CBF-9A47-DA73EC504D46}" type="pres">
      <dgm:prSet presAssocID="{48D52F3C-45EB-48C9-98C4-F52BD5B4C791}" presName="childText_5" presStyleLbl="node2" presStyleIdx="0" presStyleCnt="0">
        <dgm:presLayoutVars>
          <dgm:chMax val="0"/>
          <dgm:chPref val="0"/>
          <dgm:bulletEnabled val="1"/>
        </dgm:presLayoutVars>
      </dgm:prSet>
      <dgm:spPr/>
    </dgm:pt>
    <dgm:pt modelId="{6398C460-079A-431A-BA0D-0D2F9B389D5B}" type="pres">
      <dgm:prSet presAssocID="{48D52F3C-45EB-48C9-98C4-F52BD5B4C791}" presName="accentShape_5" presStyleCnt="0"/>
      <dgm:spPr/>
    </dgm:pt>
    <dgm:pt modelId="{7490901C-9B6B-4839-87E2-EC6024071B18}" type="pres">
      <dgm:prSet presAssocID="{48D52F3C-45EB-48C9-98C4-F52BD5B4C791}" presName="imageRepeatNode" presStyleLbl="node1" presStyleIdx="4" presStyleCnt="5"/>
      <dgm:spPr/>
    </dgm:pt>
  </dgm:ptLst>
  <dgm:cxnLst>
    <dgm:cxn modelId="{20945300-AD7A-44F4-A34C-0EC5C59EFA81}" srcId="{AA5BDADE-329C-4AC7-8FDF-9BAF08DC7BCB}" destId="{0AD650BC-6045-4637-878A-807B43AE76DD}" srcOrd="0" destOrd="0" parTransId="{942665C2-93F6-4CDC-AEDD-CA404249C66D}" sibTransId="{08A263BF-D311-4F87-A1D4-2D6607E9E7FA}"/>
    <dgm:cxn modelId="{27E71905-ABC0-4175-A147-BD3FAC7B3510}" type="presOf" srcId="{627DD301-38B8-4C5A-82F6-CBC06DF91250}" destId="{B6E071C0-B33B-4CBF-9A47-DA73EC504D46}" srcOrd="0" destOrd="0" presId="urn:microsoft.com/office/officeart/2009/3/layout/BlockDescendingList"/>
    <dgm:cxn modelId="{56646709-BF8D-4963-925A-4591D969A0B4}" type="presOf" srcId="{1AA71E59-3978-4BF3-8745-36605F64B521}" destId="{34CBF51F-5909-4D8B-82EB-E8B8CE9559F1}" srcOrd="0" destOrd="0" presId="urn:microsoft.com/office/officeart/2009/3/layout/BlockDescendingList"/>
    <dgm:cxn modelId="{AB9A030A-D7EB-47E6-9BFA-24187E5EB455}" type="presOf" srcId="{48D52F3C-45EB-48C9-98C4-F52BD5B4C791}" destId="{8C688252-7688-48DA-8772-B3C31BEF3C0D}" srcOrd="0" destOrd="0" presId="urn:microsoft.com/office/officeart/2009/3/layout/BlockDescendingList"/>
    <dgm:cxn modelId="{F73D5320-84C1-4AA3-9C7F-982CE3C1C26E}" srcId="{AA5BDADE-329C-4AC7-8FDF-9BAF08DC7BCB}" destId="{C88E1F7A-BACA-46C3-8690-41F0D7C9724C}" srcOrd="1" destOrd="0" parTransId="{1567BB8D-0B32-483D-9184-14C465D47F5D}" sibTransId="{644147D4-3F9D-49A8-96DA-7175CCC5357A}"/>
    <dgm:cxn modelId="{773E7A3C-1B25-41B3-BF62-BD1AC4921BC1}" srcId="{AA5BDADE-329C-4AC7-8FDF-9BAF08DC7BCB}" destId="{E203C84E-9EF2-4446-B71F-6B1A095AE0C2}" srcOrd="3" destOrd="0" parTransId="{EEA2DB22-38AB-41A8-A51E-36FFD7461C0E}" sibTransId="{198601CE-5424-4A97-A3DC-40DE060F77E8}"/>
    <dgm:cxn modelId="{28F3375C-35C5-4287-AB39-5B737A0F3BD8}" srcId="{48D52F3C-45EB-48C9-98C4-F52BD5B4C791}" destId="{627DD301-38B8-4C5A-82F6-CBC06DF91250}" srcOrd="0" destOrd="0" parTransId="{A3E53C33-3526-411A-BDAF-AE92F0D6F793}" sibTransId="{E9BA30E6-AD40-4CBD-9BAA-F9AAFF381E0D}"/>
    <dgm:cxn modelId="{AF349942-4133-4BC2-8864-89900B09C5BD}" type="presOf" srcId="{8308BF8E-E85E-4923-9E4C-98883DF65681}" destId="{8F509CAF-1374-4B75-B139-0830921FB177}" srcOrd="0" destOrd="0" presId="urn:microsoft.com/office/officeart/2009/3/layout/BlockDescendingList"/>
    <dgm:cxn modelId="{25A10A44-150D-4661-99CA-A7C47557DD88}" type="presOf" srcId="{E203C84E-9EF2-4446-B71F-6B1A095AE0C2}" destId="{02A16120-2CA6-4068-AD94-53D07AAE9596}" srcOrd="0" destOrd="0" presId="urn:microsoft.com/office/officeart/2009/3/layout/BlockDescendingList"/>
    <dgm:cxn modelId="{FDF41764-63EA-44AF-9953-CB3D793A8730}" type="presOf" srcId="{A63333D7-5711-464E-8277-06BE1BBADB0C}" destId="{2ACAEE7B-A71C-4546-BB57-039CFC3435CA}" srcOrd="0" destOrd="0" presId="urn:microsoft.com/office/officeart/2009/3/layout/BlockDescendingList"/>
    <dgm:cxn modelId="{DD15B26C-BFDA-4171-A963-075FC347CC13}" srcId="{AA5BDADE-329C-4AC7-8FDF-9BAF08DC7BCB}" destId="{48D52F3C-45EB-48C9-98C4-F52BD5B4C791}" srcOrd="4" destOrd="0" parTransId="{0FF9FB9E-89F9-401B-A40A-C51CF32E6FF9}" sibTransId="{AE9AB0D7-E457-4BBF-8B3E-324C6F77AC0D}"/>
    <dgm:cxn modelId="{D2DDA54E-9095-4869-A171-3186DBB66AD9}" type="presOf" srcId="{FCF7220D-C52E-4658-83D5-227705643E8A}" destId="{01A9D414-9E2A-4EE4-A128-BECD2667F11D}" srcOrd="0" destOrd="0" presId="urn:microsoft.com/office/officeart/2009/3/layout/BlockDescendingList"/>
    <dgm:cxn modelId="{935AFE6F-0CE0-49F0-AD14-CC2186C32A6C}" srcId="{899394B5-20D0-47F2-9521-E7B1D848A467}" destId="{8308BF8E-E85E-4923-9E4C-98883DF65681}" srcOrd="0" destOrd="0" parTransId="{D8222A39-F474-4810-BAEB-F1EAD7733A93}" sibTransId="{959112BE-69C2-4579-B34C-6F361BFA513D}"/>
    <dgm:cxn modelId="{86F76555-2438-4286-8B98-890A92B4D5B9}" type="presOf" srcId="{0AD650BC-6045-4637-878A-807B43AE76DD}" destId="{10FF2608-0DD6-4365-9585-E228B8EAFB60}" srcOrd="1" destOrd="0" presId="urn:microsoft.com/office/officeart/2009/3/layout/BlockDescendingList"/>
    <dgm:cxn modelId="{26148678-0E6E-42F2-93EB-AC570A31DAA8}" type="presOf" srcId="{C88E1F7A-BACA-46C3-8690-41F0D7C9724C}" destId="{FE30FFBF-66E9-4802-B38E-BC5FCB9ACB95}" srcOrd="0" destOrd="0" presId="urn:microsoft.com/office/officeart/2009/3/layout/BlockDescendingList"/>
    <dgm:cxn modelId="{25F0E484-EEE0-42FF-A626-830EBF2370BA}" type="presOf" srcId="{E203C84E-9EF2-4446-B71F-6B1A095AE0C2}" destId="{F4145678-DAA6-4623-8B94-16E54304A659}" srcOrd="1" destOrd="0" presId="urn:microsoft.com/office/officeart/2009/3/layout/BlockDescendingList"/>
    <dgm:cxn modelId="{52DF4A8A-98FD-4572-99EF-FEF88F6D4CD7}" type="presOf" srcId="{0AD650BC-6045-4637-878A-807B43AE76DD}" destId="{BAE25AE1-AF21-4DB1-B80B-40712E3C5571}" srcOrd="0" destOrd="0" presId="urn:microsoft.com/office/officeart/2009/3/layout/BlockDescendingList"/>
    <dgm:cxn modelId="{CC7BC5A2-2567-4DA2-B416-B798975BF723}" srcId="{E203C84E-9EF2-4446-B71F-6B1A095AE0C2}" destId="{1AA71E59-3978-4BF3-8745-36605F64B521}" srcOrd="0" destOrd="0" parTransId="{A45744A7-0A4C-4AA8-A504-D70650317453}" sibTransId="{7A2ADAE0-0824-4F97-B244-583EAFB41A96}"/>
    <dgm:cxn modelId="{C4C7D2A3-91D5-407A-BE9E-B4EDCA5C4579}" srcId="{C88E1F7A-BACA-46C3-8690-41F0D7C9724C}" destId="{FCF7220D-C52E-4658-83D5-227705643E8A}" srcOrd="0" destOrd="0" parTransId="{8C0AFDB4-CAAC-40C8-9442-31214495E119}" sibTransId="{B04A4D11-68D4-4CD0-912F-765E28857868}"/>
    <dgm:cxn modelId="{A70373BA-8DF5-4042-9C1C-F312192C8C3E}" type="presOf" srcId="{899394B5-20D0-47F2-9521-E7B1D848A467}" destId="{23076F6F-2DB7-42BF-99BB-196015AE981B}" srcOrd="1" destOrd="0" presId="urn:microsoft.com/office/officeart/2009/3/layout/BlockDescendingList"/>
    <dgm:cxn modelId="{52C4F1CD-5A70-49C8-BF30-1AC685A48548}" srcId="{AA5BDADE-329C-4AC7-8FDF-9BAF08DC7BCB}" destId="{899394B5-20D0-47F2-9521-E7B1D848A467}" srcOrd="2" destOrd="0" parTransId="{577CE5BC-0D38-42E0-BF57-F3D406D68BB7}" sibTransId="{3636E6E4-6D12-4A58-A044-5CCC18A4A033}"/>
    <dgm:cxn modelId="{D23063CE-FD3F-4E40-B464-1297C4887E79}" type="presOf" srcId="{C88E1F7A-BACA-46C3-8690-41F0D7C9724C}" destId="{CF43645C-BC67-49FD-B305-22926F7F586B}" srcOrd="1" destOrd="0" presId="urn:microsoft.com/office/officeart/2009/3/layout/BlockDescendingList"/>
    <dgm:cxn modelId="{E2BC82D7-DA59-41D1-BBBC-181089A1E4F0}" type="presOf" srcId="{AA5BDADE-329C-4AC7-8FDF-9BAF08DC7BCB}" destId="{32EEAB88-9BE6-4A7F-9DAB-6CB408595775}" srcOrd="0" destOrd="0" presId="urn:microsoft.com/office/officeart/2009/3/layout/BlockDescendingList"/>
    <dgm:cxn modelId="{ACF73DDA-DF64-45C0-90C2-1CE2E5E33DED}" srcId="{0AD650BC-6045-4637-878A-807B43AE76DD}" destId="{A63333D7-5711-464E-8277-06BE1BBADB0C}" srcOrd="0" destOrd="0" parTransId="{27ED13F2-95C9-46F2-AD3F-77FBEA7B26BC}" sibTransId="{25D94A66-1107-40F7-A434-D5B82C0D4D3E}"/>
    <dgm:cxn modelId="{80EE20E4-B65C-464E-A725-20FF291D2FE7}" type="presOf" srcId="{899394B5-20D0-47F2-9521-E7B1D848A467}" destId="{30900691-282B-4EEC-AA8A-38DA6479A086}" srcOrd="0" destOrd="0" presId="urn:microsoft.com/office/officeart/2009/3/layout/BlockDescendingList"/>
    <dgm:cxn modelId="{97C522F2-2758-4888-91C2-93AC9DDEF809}" type="presOf" srcId="{48D52F3C-45EB-48C9-98C4-F52BD5B4C791}" destId="{7490901C-9B6B-4839-87E2-EC6024071B18}" srcOrd="1" destOrd="0" presId="urn:microsoft.com/office/officeart/2009/3/layout/BlockDescendingList"/>
    <dgm:cxn modelId="{79A02F71-CCCF-4E3E-BD6D-E84D4652FD5E}" type="presParOf" srcId="{32EEAB88-9BE6-4A7F-9DAB-6CB408595775}" destId="{BAE25AE1-AF21-4DB1-B80B-40712E3C5571}" srcOrd="0" destOrd="0" presId="urn:microsoft.com/office/officeart/2009/3/layout/BlockDescendingList"/>
    <dgm:cxn modelId="{F2056C10-B6EC-4145-80A1-C6EFAF436054}" type="presParOf" srcId="{32EEAB88-9BE6-4A7F-9DAB-6CB408595775}" destId="{2ACAEE7B-A71C-4546-BB57-039CFC3435CA}" srcOrd="1" destOrd="0" presId="urn:microsoft.com/office/officeart/2009/3/layout/BlockDescendingList"/>
    <dgm:cxn modelId="{A7A928CB-BCFA-4AC2-8D1E-E0911CC05E38}" type="presParOf" srcId="{32EEAB88-9BE6-4A7F-9DAB-6CB408595775}" destId="{8DF5AA20-B975-4B52-8FEE-2578F89036A3}" srcOrd="2" destOrd="0" presId="urn:microsoft.com/office/officeart/2009/3/layout/BlockDescendingList"/>
    <dgm:cxn modelId="{02B6E6C0-A6D7-4885-937A-9F99241E8012}" type="presParOf" srcId="{8DF5AA20-B975-4B52-8FEE-2578F89036A3}" destId="{10FF2608-0DD6-4365-9585-E228B8EAFB60}" srcOrd="0" destOrd="0" presId="urn:microsoft.com/office/officeart/2009/3/layout/BlockDescendingList"/>
    <dgm:cxn modelId="{8546E421-C21D-4929-9F6B-D7E564C174BD}" type="presParOf" srcId="{32EEAB88-9BE6-4A7F-9DAB-6CB408595775}" destId="{FE30FFBF-66E9-4802-B38E-BC5FCB9ACB95}" srcOrd="3" destOrd="0" presId="urn:microsoft.com/office/officeart/2009/3/layout/BlockDescendingList"/>
    <dgm:cxn modelId="{99FAD64D-7455-4F31-BEEC-CDB6731DE300}" type="presParOf" srcId="{32EEAB88-9BE6-4A7F-9DAB-6CB408595775}" destId="{01A9D414-9E2A-4EE4-A128-BECD2667F11D}" srcOrd="4" destOrd="0" presId="urn:microsoft.com/office/officeart/2009/3/layout/BlockDescendingList"/>
    <dgm:cxn modelId="{6169337C-1545-4791-8D58-16A8638AE45D}" type="presParOf" srcId="{32EEAB88-9BE6-4A7F-9DAB-6CB408595775}" destId="{7B4DC49D-A713-4D0D-B9D9-DCC60B5147E7}" srcOrd="5" destOrd="0" presId="urn:microsoft.com/office/officeart/2009/3/layout/BlockDescendingList"/>
    <dgm:cxn modelId="{722B979B-2F75-46AE-8B65-1B2623C70317}" type="presParOf" srcId="{7B4DC49D-A713-4D0D-B9D9-DCC60B5147E7}" destId="{CF43645C-BC67-49FD-B305-22926F7F586B}" srcOrd="0" destOrd="0" presId="urn:microsoft.com/office/officeart/2009/3/layout/BlockDescendingList"/>
    <dgm:cxn modelId="{53EE843F-BADC-40CC-9008-19A20C938C9C}" type="presParOf" srcId="{32EEAB88-9BE6-4A7F-9DAB-6CB408595775}" destId="{30900691-282B-4EEC-AA8A-38DA6479A086}" srcOrd="6" destOrd="0" presId="urn:microsoft.com/office/officeart/2009/3/layout/BlockDescendingList"/>
    <dgm:cxn modelId="{319A1161-BC7B-4728-94E5-56C73DBB37A7}" type="presParOf" srcId="{32EEAB88-9BE6-4A7F-9DAB-6CB408595775}" destId="{8F509CAF-1374-4B75-B139-0830921FB177}" srcOrd="7" destOrd="0" presId="urn:microsoft.com/office/officeart/2009/3/layout/BlockDescendingList"/>
    <dgm:cxn modelId="{D5D83B7F-F692-46E4-85F6-06748731AC4A}" type="presParOf" srcId="{32EEAB88-9BE6-4A7F-9DAB-6CB408595775}" destId="{00EE68A5-A51D-4363-BEC4-017AA466B3E6}" srcOrd="8" destOrd="0" presId="urn:microsoft.com/office/officeart/2009/3/layout/BlockDescendingList"/>
    <dgm:cxn modelId="{F61C16B4-C069-4597-838A-224793E768BF}" type="presParOf" srcId="{00EE68A5-A51D-4363-BEC4-017AA466B3E6}" destId="{23076F6F-2DB7-42BF-99BB-196015AE981B}" srcOrd="0" destOrd="0" presId="urn:microsoft.com/office/officeart/2009/3/layout/BlockDescendingList"/>
    <dgm:cxn modelId="{1155CAED-808C-46AB-B592-4E64BC0AD55C}" type="presParOf" srcId="{32EEAB88-9BE6-4A7F-9DAB-6CB408595775}" destId="{02A16120-2CA6-4068-AD94-53D07AAE9596}" srcOrd="9" destOrd="0" presId="urn:microsoft.com/office/officeart/2009/3/layout/BlockDescendingList"/>
    <dgm:cxn modelId="{DF0DBBDD-00B0-411D-A214-A9C1DE063C55}" type="presParOf" srcId="{32EEAB88-9BE6-4A7F-9DAB-6CB408595775}" destId="{34CBF51F-5909-4D8B-82EB-E8B8CE9559F1}" srcOrd="10" destOrd="0" presId="urn:microsoft.com/office/officeart/2009/3/layout/BlockDescendingList"/>
    <dgm:cxn modelId="{30E725E8-07ED-43C5-ACCF-7D5717952B4A}" type="presParOf" srcId="{32EEAB88-9BE6-4A7F-9DAB-6CB408595775}" destId="{BAEB252B-4A93-459E-B37A-E90DAEC9AAC9}" srcOrd="11" destOrd="0" presId="urn:microsoft.com/office/officeart/2009/3/layout/BlockDescendingList"/>
    <dgm:cxn modelId="{D50B360C-64CD-4DFE-9B77-DB493C56B120}" type="presParOf" srcId="{BAEB252B-4A93-459E-B37A-E90DAEC9AAC9}" destId="{F4145678-DAA6-4623-8B94-16E54304A659}" srcOrd="0" destOrd="0" presId="urn:microsoft.com/office/officeart/2009/3/layout/BlockDescendingList"/>
    <dgm:cxn modelId="{9BBF2E13-B9D6-46FB-BC89-E3CFF9C51C9D}" type="presParOf" srcId="{32EEAB88-9BE6-4A7F-9DAB-6CB408595775}" destId="{8C688252-7688-48DA-8772-B3C31BEF3C0D}" srcOrd="12" destOrd="0" presId="urn:microsoft.com/office/officeart/2009/3/layout/BlockDescendingList"/>
    <dgm:cxn modelId="{C6A97795-FA87-4075-9F91-7CBC4B43D79B}" type="presParOf" srcId="{32EEAB88-9BE6-4A7F-9DAB-6CB408595775}" destId="{B6E071C0-B33B-4CBF-9A47-DA73EC504D46}" srcOrd="13" destOrd="0" presId="urn:microsoft.com/office/officeart/2009/3/layout/BlockDescendingList"/>
    <dgm:cxn modelId="{A2B4A9E8-2576-49C2-B031-44AB08D04EE5}" type="presParOf" srcId="{32EEAB88-9BE6-4A7F-9DAB-6CB408595775}" destId="{6398C460-079A-431A-BA0D-0D2F9B389D5B}" srcOrd="14" destOrd="0" presId="urn:microsoft.com/office/officeart/2009/3/layout/BlockDescendingList"/>
    <dgm:cxn modelId="{6B61B784-AE25-4D3D-A2C2-12B35C3D890D}" type="presParOf" srcId="{6398C460-079A-431A-BA0D-0D2F9B389D5B}" destId="{7490901C-9B6B-4839-87E2-EC6024071B18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CEFB0DD-F606-4EDC-9289-501EA302A8AC}" type="doc">
      <dgm:prSet loTypeId="urn:microsoft.com/office/officeart/2008/layout/Lined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419"/>
        </a:p>
      </dgm:t>
    </dgm:pt>
    <dgm:pt modelId="{E33AEF4B-E881-4B3A-BAB1-EB876F85ECE2}">
      <dgm:prSet phldrT="[Texto]"/>
      <dgm:spPr/>
      <dgm:t>
        <a:bodyPr/>
        <a:lstStyle/>
        <a:p>
          <a:r>
            <a:rPr lang="es-419"/>
            <a:t>Bibliografia</a:t>
          </a:r>
        </a:p>
      </dgm:t>
    </dgm:pt>
    <dgm:pt modelId="{A8995453-F0A2-43ED-AC73-80310C64CAE0}" type="parTrans" cxnId="{EB9460E3-2B13-429F-AB55-40809556D91B}">
      <dgm:prSet/>
      <dgm:spPr/>
      <dgm:t>
        <a:bodyPr/>
        <a:lstStyle/>
        <a:p>
          <a:endParaRPr lang="es-419"/>
        </a:p>
      </dgm:t>
    </dgm:pt>
    <dgm:pt modelId="{B64E62BE-F566-4DF4-888D-5EA65A34245D}" type="sibTrans" cxnId="{EB9460E3-2B13-429F-AB55-40809556D91B}">
      <dgm:prSet/>
      <dgm:spPr/>
      <dgm:t>
        <a:bodyPr/>
        <a:lstStyle/>
        <a:p>
          <a:endParaRPr lang="es-419"/>
        </a:p>
      </dgm:t>
    </dgm:pt>
    <dgm:pt modelId="{8FA61118-E59B-4B9C-9500-E9D1B05B0C3D}">
      <dgm:prSet phldrT="[Texto]"/>
      <dgm:spPr/>
      <dgm:t>
        <a:bodyPr/>
        <a:lstStyle/>
        <a:p>
          <a:r>
            <a:rPr lang="es-419"/>
            <a:t>Comunidad</a:t>
          </a:r>
        </a:p>
      </dgm:t>
    </dgm:pt>
    <dgm:pt modelId="{72367CC8-A8F9-478B-AE06-ECF2530AADF8}" type="parTrans" cxnId="{42D85F42-C8CE-415B-98D5-6EDBB734D7D5}">
      <dgm:prSet/>
      <dgm:spPr/>
      <dgm:t>
        <a:bodyPr/>
        <a:lstStyle/>
        <a:p>
          <a:endParaRPr lang="es-419"/>
        </a:p>
      </dgm:t>
    </dgm:pt>
    <dgm:pt modelId="{06CD6C69-5E7B-4BF2-9C46-6D0ECF407A8F}" type="sibTrans" cxnId="{42D85F42-C8CE-415B-98D5-6EDBB734D7D5}">
      <dgm:prSet/>
      <dgm:spPr/>
      <dgm:t>
        <a:bodyPr/>
        <a:lstStyle/>
        <a:p>
          <a:endParaRPr lang="es-419"/>
        </a:p>
      </dgm:t>
    </dgm:pt>
    <dgm:pt modelId="{0212DC7B-9683-4425-87C0-C65A7039A613}">
      <dgm:prSet phldrT="[Texto]"/>
      <dgm:spPr/>
      <dgm:t>
        <a:bodyPr/>
        <a:lstStyle/>
        <a:p>
          <a:r>
            <a:rPr lang="es-419"/>
            <a:t>Librerías</a:t>
          </a:r>
        </a:p>
      </dgm:t>
    </dgm:pt>
    <dgm:pt modelId="{6F3AFE93-F133-4440-91E2-816C864B9382}" type="parTrans" cxnId="{7402F26D-D481-481D-94CD-36CACAC95970}">
      <dgm:prSet/>
      <dgm:spPr/>
      <dgm:t>
        <a:bodyPr/>
        <a:lstStyle/>
        <a:p>
          <a:endParaRPr lang="es-419"/>
        </a:p>
      </dgm:t>
    </dgm:pt>
    <dgm:pt modelId="{FAB72DDB-11F8-4ED1-98D6-D3ABEBDB3BD6}" type="sibTrans" cxnId="{7402F26D-D481-481D-94CD-36CACAC95970}">
      <dgm:prSet/>
      <dgm:spPr/>
      <dgm:t>
        <a:bodyPr/>
        <a:lstStyle/>
        <a:p>
          <a:endParaRPr lang="es-419"/>
        </a:p>
      </dgm:t>
    </dgm:pt>
    <dgm:pt modelId="{C214142D-5637-4CF1-A1FA-92246C099ED9}">
      <dgm:prSet phldrT="[Texto]"/>
      <dgm:spPr/>
      <dgm:t>
        <a:bodyPr/>
        <a:lstStyle/>
        <a:p>
          <a:r>
            <a:rPr lang="es-419"/>
            <a:t>Propósito General o Específico</a:t>
          </a:r>
        </a:p>
      </dgm:t>
    </dgm:pt>
    <dgm:pt modelId="{E662D565-CAF1-452F-9605-46830BC77966}" type="parTrans" cxnId="{6F00FB21-C102-471B-B6FF-A9988A169F34}">
      <dgm:prSet/>
      <dgm:spPr/>
      <dgm:t>
        <a:bodyPr/>
        <a:lstStyle/>
        <a:p>
          <a:endParaRPr lang="es-419"/>
        </a:p>
      </dgm:t>
    </dgm:pt>
    <dgm:pt modelId="{B1194EB2-EE7F-4860-A45B-D71F7457E72C}" type="sibTrans" cxnId="{6F00FB21-C102-471B-B6FF-A9988A169F34}">
      <dgm:prSet/>
      <dgm:spPr/>
      <dgm:t>
        <a:bodyPr/>
        <a:lstStyle/>
        <a:p>
          <a:endParaRPr lang="es-419"/>
        </a:p>
      </dgm:t>
    </dgm:pt>
    <dgm:pt modelId="{53F3FD0E-9103-4045-8E58-FC74FC9A4962}">
      <dgm:prSet phldrT="[Texto]"/>
      <dgm:spPr/>
      <dgm:t>
        <a:bodyPr/>
        <a:lstStyle/>
        <a:p>
          <a:r>
            <a:rPr lang="es-419"/>
            <a:t>Tiempo de aprendizaje</a:t>
          </a:r>
        </a:p>
      </dgm:t>
    </dgm:pt>
    <dgm:pt modelId="{2C01F318-A903-48C0-8983-8945B0D79EF8}" type="parTrans" cxnId="{1325A6B9-8747-4663-A6C8-89BFFF0EB7F5}">
      <dgm:prSet/>
      <dgm:spPr/>
      <dgm:t>
        <a:bodyPr/>
        <a:lstStyle/>
        <a:p>
          <a:endParaRPr lang="es-419"/>
        </a:p>
      </dgm:t>
    </dgm:pt>
    <dgm:pt modelId="{C9E4DDE1-18FE-4999-940D-3BB0BD68F927}" type="sibTrans" cxnId="{1325A6B9-8747-4663-A6C8-89BFFF0EB7F5}">
      <dgm:prSet/>
      <dgm:spPr/>
      <dgm:t>
        <a:bodyPr/>
        <a:lstStyle/>
        <a:p>
          <a:endParaRPr lang="es-419"/>
        </a:p>
      </dgm:t>
    </dgm:pt>
    <dgm:pt modelId="{779F5580-C798-4B14-A078-C54C3E436DEE}">
      <dgm:prSet phldrT="[Texto]"/>
      <dgm:spPr/>
      <dgm:t>
        <a:bodyPr/>
        <a:lstStyle/>
        <a:p>
          <a:r>
            <a:rPr lang="es-419"/>
            <a:t>Dispositivos a donde se dirigirá</a:t>
          </a:r>
        </a:p>
      </dgm:t>
    </dgm:pt>
    <dgm:pt modelId="{BC663166-DEEE-4A4A-A99A-7A3FB7841879}" type="parTrans" cxnId="{21A8276D-7586-4932-9FEB-D80B3A8B7098}">
      <dgm:prSet/>
      <dgm:spPr/>
      <dgm:t>
        <a:bodyPr/>
        <a:lstStyle/>
        <a:p>
          <a:endParaRPr lang="es-419"/>
        </a:p>
      </dgm:t>
    </dgm:pt>
    <dgm:pt modelId="{7058BBAD-B769-44B1-AC87-095DA802AF36}" type="sibTrans" cxnId="{21A8276D-7586-4932-9FEB-D80B3A8B7098}">
      <dgm:prSet/>
      <dgm:spPr/>
      <dgm:t>
        <a:bodyPr/>
        <a:lstStyle/>
        <a:p>
          <a:endParaRPr lang="es-419"/>
        </a:p>
      </dgm:t>
    </dgm:pt>
    <dgm:pt modelId="{2F6DB92D-EF9B-436B-9004-B4FFDB62EDB1}">
      <dgm:prSet phldrT="[Texto]"/>
      <dgm:spPr/>
      <dgm:t>
        <a:bodyPr/>
        <a:lstStyle/>
        <a:p>
          <a:r>
            <a:rPr lang="es-419"/>
            <a:t>Objetivo personal</a:t>
          </a:r>
        </a:p>
      </dgm:t>
    </dgm:pt>
    <dgm:pt modelId="{0CBAB742-E2DE-498A-BF37-2B65E2BE7E5D}" type="parTrans" cxnId="{D1790580-FECE-4E60-8960-4AB11F693E2B}">
      <dgm:prSet/>
      <dgm:spPr/>
      <dgm:t>
        <a:bodyPr/>
        <a:lstStyle/>
        <a:p>
          <a:endParaRPr lang="es-419"/>
        </a:p>
      </dgm:t>
    </dgm:pt>
    <dgm:pt modelId="{1D1094E2-E907-4298-986A-9011AB4E75B0}" type="sibTrans" cxnId="{D1790580-FECE-4E60-8960-4AB11F693E2B}">
      <dgm:prSet/>
      <dgm:spPr/>
      <dgm:t>
        <a:bodyPr/>
        <a:lstStyle/>
        <a:p>
          <a:endParaRPr lang="es-419"/>
        </a:p>
      </dgm:t>
    </dgm:pt>
    <dgm:pt modelId="{FC0716D2-6A08-40E9-8F9D-240FB0D916DD}" type="pres">
      <dgm:prSet presAssocID="{FCEFB0DD-F606-4EDC-9289-501EA302A8AC}" presName="vert0" presStyleCnt="0">
        <dgm:presLayoutVars>
          <dgm:dir/>
          <dgm:animOne val="branch"/>
          <dgm:animLvl val="lvl"/>
        </dgm:presLayoutVars>
      </dgm:prSet>
      <dgm:spPr/>
    </dgm:pt>
    <dgm:pt modelId="{66282A90-1871-4853-8675-34C2FA91DBCF}" type="pres">
      <dgm:prSet presAssocID="{E33AEF4B-E881-4B3A-BAB1-EB876F85ECE2}" presName="thickLine" presStyleLbl="alignNode1" presStyleIdx="0" presStyleCnt="7"/>
      <dgm:spPr/>
    </dgm:pt>
    <dgm:pt modelId="{518A5700-8065-40E2-95C5-0A6B58A3DBEF}" type="pres">
      <dgm:prSet presAssocID="{E33AEF4B-E881-4B3A-BAB1-EB876F85ECE2}" presName="horz1" presStyleCnt="0"/>
      <dgm:spPr/>
    </dgm:pt>
    <dgm:pt modelId="{2514A5A3-386B-4444-9AE0-90E6335978AA}" type="pres">
      <dgm:prSet presAssocID="{E33AEF4B-E881-4B3A-BAB1-EB876F85ECE2}" presName="tx1" presStyleLbl="revTx" presStyleIdx="0" presStyleCnt="7"/>
      <dgm:spPr/>
    </dgm:pt>
    <dgm:pt modelId="{FFC88E39-56EF-41B1-BA62-EF4F843C049C}" type="pres">
      <dgm:prSet presAssocID="{E33AEF4B-E881-4B3A-BAB1-EB876F85ECE2}" presName="vert1" presStyleCnt="0"/>
      <dgm:spPr/>
    </dgm:pt>
    <dgm:pt modelId="{F64E3FA2-925A-445C-8C36-264ABC0FC83C}" type="pres">
      <dgm:prSet presAssocID="{8FA61118-E59B-4B9C-9500-E9D1B05B0C3D}" presName="thickLine" presStyleLbl="alignNode1" presStyleIdx="1" presStyleCnt="7"/>
      <dgm:spPr/>
    </dgm:pt>
    <dgm:pt modelId="{67812FA4-8777-4C8A-81CB-F6E1C5B02A92}" type="pres">
      <dgm:prSet presAssocID="{8FA61118-E59B-4B9C-9500-E9D1B05B0C3D}" presName="horz1" presStyleCnt="0"/>
      <dgm:spPr/>
    </dgm:pt>
    <dgm:pt modelId="{400FCC9F-26C5-464A-8E54-06C91E21D836}" type="pres">
      <dgm:prSet presAssocID="{8FA61118-E59B-4B9C-9500-E9D1B05B0C3D}" presName="tx1" presStyleLbl="revTx" presStyleIdx="1" presStyleCnt="7"/>
      <dgm:spPr/>
    </dgm:pt>
    <dgm:pt modelId="{03052437-F23D-4D58-8EBC-7854AF956FCA}" type="pres">
      <dgm:prSet presAssocID="{8FA61118-E59B-4B9C-9500-E9D1B05B0C3D}" presName="vert1" presStyleCnt="0"/>
      <dgm:spPr/>
    </dgm:pt>
    <dgm:pt modelId="{97394D9B-8517-40A4-80BB-486755F5B2F0}" type="pres">
      <dgm:prSet presAssocID="{0212DC7B-9683-4425-87C0-C65A7039A613}" presName="thickLine" presStyleLbl="alignNode1" presStyleIdx="2" presStyleCnt="7"/>
      <dgm:spPr/>
    </dgm:pt>
    <dgm:pt modelId="{F77C4255-597A-4ABB-B9B7-5B5B7751518D}" type="pres">
      <dgm:prSet presAssocID="{0212DC7B-9683-4425-87C0-C65A7039A613}" presName="horz1" presStyleCnt="0"/>
      <dgm:spPr/>
    </dgm:pt>
    <dgm:pt modelId="{469B5D71-D257-42CF-9163-0BE64BFB6AD2}" type="pres">
      <dgm:prSet presAssocID="{0212DC7B-9683-4425-87C0-C65A7039A613}" presName="tx1" presStyleLbl="revTx" presStyleIdx="2" presStyleCnt="7"/>
      <dgm:spPr/>
    </dgm:pt>
    <dgm:pt modelId="{12164FAC-F5D1-4046-AA3A-DF66D88629B6}" type="pres">
      <dgm:prSet presAssocID="{0212DC7B-9683-4425-87C0-C65A7039A613}" presName="vert1" presStyleCnt="0"/>
      <dgm:spPr/>
    </dgm:pt>
    <dgm:pt modelId="{152CF935-7D5B-452F-8B52-73DC36E08CA6}" type="pres">
      <dgm:prSet presAssocID="{C214142D-5637-4CF1-A1FA-92246C099ED9}" presName="thickLine" presStyleLbl="alignNode1" presStyleIdx="3" presStyleCnt="7"/>
      <dgm:spPr/>
    </dgm:pt>
    <dgm:pt modelId="{DCB93A5E-F872-449D-8A84-45FD2E792281}" type="pres">
      <dgm:prSet presAssocID="{C214142D-5637-4CF1-A1FA-92246C099ED9}" presName="horz1" presStyleCnt="0"/>
      <dgm:spPr/>
    </dgm:pt>
    <dgm:pt modelId="{C7CD903F-BA1A-41BF-ABC7-27DAC09843CC}" type="pres">
      <dgm:prSet presAssocID="{C214142D-5637-4CF1-A1FA-92246C099ED9}" presName="tx1" presStyleLbl="revTx" presStyleIdx="3" presStyleCnt="7"/>
      <dgm:spPr/>
    </dgm:pt>
    <dgm:pt modelId="{58950F71-92CA-43E9-AB6F-25CCB750612A}" type="pres">
      <dgm:prSet presAssocID="{C214142D-5637-4CF1-A1FA-92246C099ED9}" presName="vert1" presStyleCnt="0"/>
      <dgm:spPr/>
    </dgm:pt>
    <dgm:pt modelId="{CC6086EE-7B5A-49F6-9091-81AB46948651}" type="pres">
      <dgm:prSet presAssocID="{53F3FD0E-9103-4045-8E58-FC74FC9A4962}" presName="thickLine" presStyleLbl="alignNode1" presStyleIdx="4" presStyleCnt="7"/>
      <dgm:spPr/>
    </dgm:pt>
    <dgm:pt modelId="{61AA3806-A5F2-4A6F-8FC0-CABA6590067B}" type="pres">
      <dgm:prSet presAssocID="{53F3FD0E-9103-4045-8E58-FC74FC9A4962}" presName="horz1" presStyleCnt="0"/>
      <dgm:spPr/>
    </dgm:pt>
    <dgm:pt modelId="{30184EF5-B1D6-48C8-A94F-F55876499D4C}" type="pres">
      <dgm:prSet presAssocID="{53F3FD0E-9103-4045-8E58-FC74FC9A4962}" presName="tx1" presStyleLbl="revTx" presStyleIdx="4" presStyleCnt="7"/>
      <dgm:spPr/>
    </dgm:pt>
    <dgm:pt modelId="{02331B45-05D5-4EAA-B318-A5F0776BB5FB}" type="pres">
      <dgm:prSet presAssocID="{53F3FD0E-9103-4045-8E58-FC74FC9A4962}" presName="vert1" presStyleCnt="0"/>
      <dgm:spPr/>
    </dgm:pt>
    <dgm:pt modelId="{122F3FA4-93F5-4FA4-9649-F79CCC79A557}" type="pres">
      <dgm:prSet presAssocID="{779F5580-C798-4B14-A078-C54C3E436DEE}" presName="thickLine" presStyleLbl="alignNode1" presStyleIdx="5" presStyleCnt="7"/>
      <dgm:spPr/>
    </dgm:pt>
    <dgm:pt modelId="{8F9EDB28-4F11-4587-87F1-2FFD2FD67D69}" type="pres">
      <dgm:prSet presAssocID="{779F5580-C798-4B14-A078-C54C3E436DEE}" presName="horz1" presStyleCnt="0"/>
      <dgm:spPr/>
    </dgm:pt>
    <dgm:pt modelId="{ED331136-F3DD-4C7C-A634-1FFCE71D6390}" type="pres">
      <dgm:prSet presAssocID="{779F5580-C798-4B14-A078-C54C3E436DEE}" presName="tx1" presStyleLbl="revTx" presStyleIdx="5" presStyleCnt="7"/>
      <dgm:spPr/>
    </dgm:pt>
    <dgm:pt modelId="{DDDB1B7D-AD4B-4FBA-9973-25F3A1A1B52E}" type="pres">
      <dgm:prSet presAssocID="{779F5580-C798-4B14-A078-C54C3E436DEE}" presName="vert1" presStyleCnt="0"/>
      <dgm:spPr/>
    </dgm:pt>
    <dgm:pt modelId="{95A3EF45-7518-4916-966B-B71C5C95F58D}" type="pres">
      <dgm:prSet presAssocID="{2F6DB92D-EF9B-436B-9004-B4FFDB62EDB1}" presName="thickLine" presStyleLbl="alignNode1" presStyleIdx="6" presStyleCnt="7"/>
      <dgm:spPr/>
    </dgm:pt>
    <dgm:pt modelId="{6CE181A5-B542-4EB0-A09E-C20D9FBD158B}" type="pres">
      <dgm:prSet presAssocID="{2F6DB92D-EF9B-436B-9004-B4FFDB62EDB1}" presName="horz1" presStyleCnt="0"/>
      <dgm:spPr/>
    </dgm:pt>
    <dgm:pt modelId="{C8B97D9C-1AE6-4ECE-AAA9-7BD040F58ABE}" type="pres">
      <dgm:prSet presAssocID="{2F6DB92D-EF9B-436B-9004-B4FFDB62EDB1}" presName="tx1" presStyleLbl="revTx" presStyleIdx="6" presStyleCnt="7"/>
      <dgm:spPr/>
    </dgm:pt>
    <dgm:pt modelId="{12A7F259-E658-4B13-8E6C-8094FCA05FCD}" type="pres">
      <dgm:prSet presAssocID="{2F6DB92D-EF9B-436B-9004-B4FFDB62EDB1}" presName="vert1" presStyleCnt="0"/>
      <dgm:spPr/>
    </dgm:pt>
  </dgm:ptLst>
  <dgm:cxnLst>
    <dgm:cxn modelId="{C6DB7B14-40EA-49EF-B355-AA544682B2A0}" type="presOf" srcId="{8FA61118-E59B-4B9C-9500-E9D1B05B0C3D}" destId="{400FCC9F-26C5-464A-8E54-06C91E21D836}" srcOrd="0" destOrd="0" presId="urn:microsoft.com/office/officeart/2008/layout/LinedList"/>
    <dgm:cxn modelId="{6F00FB21-C102-471B-B6FF-A9988A169F34}" srcId="{FCEFB0DD-F606-4EDC-9289-501EA302A8AC}" destId="{C214142D-5637-4CF1-A1FA-92246C099ED9}" srcOrd="3" destOrd="0" parTransId="{E662D565-CAF1-452F-9605-46830BC77966}" sibTransId="{B1194EB2-EE7F-4860-A45B-D71F7457E72C}"/>
    <dgm:cxn modelId="{42D85F42-C8CE-415B-98D5-6EDBB734D7D5}" srcId="{FCEFB0DD-F606-4EDC-9289-501EA302A8AC}" destId="{8FA61118-E59B-4B9C-9500-E9D1B05B0C3D}" srcOrd="1" destOrd="0" parTransId="{72367CC8-A8F9-478B-AE06-ECF2530AADF8}" sibTransId="{06CD6C69-5E7B-4BF2-9C46-6D0ECF407A8F}"/>
    <dgm:cxn modelId="{21A8276D-7586-4932-9FEB-D80B3A8B7098}" srcId="{FCEFB0DD-F606-4EDC-9289-501EA302A8AC}" destId="{779F5580-C798-4B14-A078-C54C3E436DEE}" srcOrd="5" destOrd="0" parTransId="{BC663166-DEEE-4A4A-A99A-7A3FB7841879}" sibTransId="{7058BBAD-B769-44B1-AC87-095DA802AF36}"/>
    <dgm:cxn modelId="{7402F26D-D481-481D-94CD-36CACAC95970}" srcId="{FCEFB0DD-F606-4EDC-9289-501EA302A8AC}" destId="{0212DC7B-9683-4425-87C0-C65A7039A613}" srcOrd="2" destOrd="0" parTransId="{6F3AFE93-F133-4440-91E2-816C864B9382}" sibTransId="{FAB72DDB-11F8-4ED1-98D6-D3ABEBDB3BD6}"/>
    <dgm:cxn modelId="{7537A36F-3093-4EF1-AF0A-29F43C8082EB}" type="presOf" srcId="{779F5580-C798-4B14-A078-C54C3E436DEE}" destId="{ED331136-F3DD-4C7C-A634-1FFCE71D6390}" srcOrd="0" destOrd="0" presId="urn:microsoft.com/office/officeart/2008/layout/LinedList"/>
    <dgm:cxn modelId="{5BDFE86F-920A-4336-85AA-5218EC561F07}" type="presOf" srcId="{0212DC7B-9683-4425-87C0-C65A7039A613}" destId="{469B5D71-D257-42CF-9163-0BE64BFB6AD2}" srcOrd="0" destOrd="0" presId="urn:microsoft.com/office/officeart/2008/layout/LinedList"/>
    <dgm:cxn modelId="{D1790580-FECE-4E60-8960-4AB11F693E2B}" srcId="{FCEFB0DD-F606-4EDC-9289-501EA302A8AC}" destId="{2F6DB92D-EF9B-436B-9004-B4FFDB62EDB1}" srcOrd="6" destOrd="0" parTransId="{0CBAB742-E2DE-498A-BF37-2B65E2BE7E5D}" sibTransId="{1D1094E2-E907-4298-986A-9011AB4E75B0}"/>
    <dgm:cxn modelId="{066A1A99-30C9-4EF5-80D0-5C0CEE989F74}" type="presOf" srcId="{53F3FD0E-9103-4045-8E58-FC74FC9A4962}" destId="{30184EF5-B1D6-48C8-A94F-F55876499D4C}" srcOrd="0" destOrd="0" presId="urn:microsoft.com/office/officeart/2008/layout/LinedList"/>
    <dgm:cxn modelId="{2B9FB699-2613-4D2C-8C22-8DAC6F876949}" type="presOf" srcId="{FCEFB0DD-F606-4EDC-9289-501EA302A8AC}" destId="{FC0716D2-6A08-40E9-8F9D-240FB0D916DD}" srcOrd="0" destOrd="0" presId="urn:microsoft.com/office/officeart/2008/layout/LinedList"/>
    <dgm:cxn modelId="{161232A2-5E83-49EF-8EE3-DAF370D55583}" type="presOf" srcId="{E33AEF4B-E881-4B3A-BAB1-EB876F85ECE2}" destId="{2514A5A3-386B-4444-9AE0-90E6335978AA}" srcOrd="0" destOrd="0" presId="urn:microsoft.com/office/officeart/2008/layout/LinedList"/>
    <dgm:cxn modelId="{1325A6B9-8747-4663-A6C8-89BFFF0EB7F5}" srcId="{FCEFB0DD-F606-4EDC-9289-501EA302A8AC}" destId="{53F3FD0E-9103-4045-8E58-FC74FC9A4962}" srcOrd="4" destOrd="0" parTransId="{2C01F318-A903-48C0-8983-8945B0D79EF8}" sibTransId="{C9E4DDE1-18FE-4999-940D-3BB0BD68F927}"/>
    <dgm:cxn modelId="{65D3ECC7-0CC1-42EF-A279-BBB0F64A443D}" type="presOf" srcId="{C214142D-5637-4CF1-A1FA-92246C099ED9}" destId="{C7CD903F-BA1A-41BF-ABC7-27DAC09843CC}" srcOrd="0" destOrd="0" presId="urn:microsoft.com/office/officeart/2008/layout/LinedList"/>
    <dgm:cxn modelId="{EB9460E3-2B13-429F-AB55-40809556D91B}" srcId="{FCEFB0DD-F606-4EDC-9289-501EA302A8AC}" destId="{E33AEF4B-E881-4B3A-BAB1-EB876F85ECE2}" srcOrd="0" destOrd="0" parTransId="{A8995453-F0A2-43ED-AC73-80310C64CAE0}" sibTransId="{B64E62BE-F566-4DF4-888D-5EA65A34245D}"/>
    <dgm:cxn modelId="{275BAFEA-CB8D-47E7-A1F5-E66688F5AD00}" type="presOf" srcId="{2F6DB92D-EF9B-436B-9004-B4FFDB62EDB1}" destId="{C8B97D9C-1AE6-4ECE-AAA9-7BD040F58ABE}" srcOrd="0" destOrd="0" presId="urn:microsoft.com/office/officeart/2008/layout/LinedList"/>
    <dgm:cxn modelId="{FEDF6DD1-A212-48AD-AB7B-1202BC58A679}" type="presParOf" srcId="{FC0716D2-6A08-40E9-8F9D-240FB0D916DD}" destId="{66282A90-1871-4853-8675-34C2FA91DBCF}" srcOrd="0" destOrd="0" presId="urn:microsoft.com/office/officeart/2008/layout/LinedList"/>
    <dgm:cxn modelId="{B174D710-22F9-4C4C-B346-4EB8A46E9B66}" type="presParOf" srcId="{FC0716D2-6A08-40E9-8F9D-240FB0D916DD}" destId="{518A5700-8065-40E2-95C5-0A6B58A3DBEF}" srcOrd="1" destOrd="0" presId="urn:microsoft.com/office/officeart/2008/layout/LinedList"/>
    <dgm:cxn modelId="{6902B8C3-1191-48EB-9162-62B051371C05}" type="presParOf" srcId="{518A5700-8065-40E2-95C5-0A6B58A3DBEF}" destId="{2514A5A3-386B-4444-9AE0-90E6335978AA}" srcOrd="0" destOrd="0" presId="urn:microsoft.com/office/officeart/2008/layout/LinedList"/>
    <dgm:cxn modelId="{74F1F61A-456B-432E-83F7-87527428D80C}" type="presParOf" srcId="{518A5700-8065-40E2-95C5-0A6B58A3DBEF}" destId="{FFC88E39-56EF-41B1-BA62-EF4F843C049C}" srcOrd="1" destOrd="0" presId="urn:microsoft.com/office/officeart/2008/layout/LinedList"/>
    <dgm:cxn modelId="{7C3B410F-9C33-4221-9621-98F3B51FA1A2}" type="presParOf" srcId="{FC0716D2-6A08-40E9-8F9D-240FB0D916DD}" destId="{F64E3FA2-925A-445C-8C36-264ABC0FC83C}" srcOrd="2" destOrd="0" presId="urn:microsoft.com/office/officeart/2008/layout/LinedList"/>
    <dgm:cxn modelId="{EC1D6FFD-0BFD-464E-9330-F3C830DD3598}" type="presParOf" srcId="{FC0716D2-6A08-40E9-8F9D-240FB0D916DD}" destId="{67812FA4-8777-4C8A-81CB-F6E1C5B02A92}" srcOrd="3" destOrd="0" presId="urn:microsoft.com/office/officeart/2008/layout/LinedList"/>
    <dgm:cxn modelId="{36CA685E-5C7D-429E-8348-D9187177125F}" type="presParOf" srcId="{67812FA4-8777-4C8A-81CB-F6E1C5B02A92}" destId="{400FCC9F-26C5-464A-8E54-06C91E21D836}" srcOrd="0" destOrd="0" presId="urn:microsoft.com/office/officeart/2008/layout/LinedList"/>
    <dgm:cxn modelId="{3AE15462-BDFE-422C-9D3D-71E89DFD613F}" type="presParOf" srcId="{67812FA4-8777-4C8A-81CB-F6E1C5B02A92}" destId="{03052437-F23D-4D58-8EBC-7854AF956FCA}" srcOrd="1" destOrd="0" presId="urn:microsoft.com/office/officeart/2008/layout/LinedList"/>
    <dgm:cxn modelId="{6C4E2EC0-824C-4C0F-BD8D-EE1D3FFDCD08}" type="presParOf" srcId="{FC0716D2-6A08-40E9-8F9D-240FB0D916DD}" destId="{97394D9B-8517-40A4-80BB-486755F5B2F0}" srcOrd="4" destOrd="0" presId="urn:microsoft.com/office/officeart/2008/layout/LinedList"/>
    <dgm:cxn modelId="{414A42B2-7E78-42FF-8A62-4B163DA7BEC2}" type="presParOf" srcId="{FC0716D2-6A08-40E9-8F9D-240FB0D916DD}" destId="{F77C4255-597A-4ABB-B9B7-5B5B7751518D}" srcOrd="5" destOrd="0" presId="urn:microsoft.com/office/officeart/2008/layout/LinedList"/>
    <dgm:cxn modelId="{2C3D2DB3-7608-44FF-B6B5-D64A65717C4C}" type="presParOf" srcId="{F77C4255-597A-4ABB-B9B7-5B5B7751518D}" destId="{469B5D71-D257-42CF-9163-0BE64BFB6AD2}" srcOrd="0" destOrd="0" presId="urn:microsoft.com/office/officeart/2008/layout/LinedList"/>
    <dgm:cxn modelId="{1BAD1C8B-ECEF-45AD-9998-4241E1CAC682}" type="presParOf" srcId="{F77C4255-597A-4ABB-B9B7-5B5B7751518D}" destId="{12164FAC-F5D1-4046-AA3A-DF66D88629B6}" srcOrd="1" destOrd="0" presId="urn:microsoft.com/office/officeart/2008/layout/LinedList"/>
    <dgm:cxn modelId="{2579A7C3-8635-445B-BADC-DBA69315FFEB}" type="presParOf" srcId="{FC0716D2-6A08-40E9-8F9D-240FB0D916DD}" destId="{152CF935-7D5B-452F-8B52-73DC36E08CA6}" srcOrd="6" destOrd="0" presId="urn:microsoft.com/office/officeart/2008/layout/LinedList"/>
    <dgm:cxn modelId="{20A985D6-9E04-46AB-AF22-0FDB572B8CFE}" type="presParOf" srcId="{FC0716D2-6A08-40E9-8F9D-240FB0D916DD}" destId="{DCB93A5E-F872-449D-8A84-45FD2E792281}" srcOrd="7" destOrd="0" presId="urn:microsoft.com/office/officeart/2008/layout/LinedList"/>
    <dgm:cxn modelId="{F8C44E05-E719-4E4E-8605-EC3A6E26448F}" type="presParOf" srcId="{DCB93A5E-F872-449D-8A84-45FD2E792281}" destId="{C7CD903F-BA1A-41BF-ABC7-27DAC09843CC}" srcOrd="0" destOrd="0" presId="urn:microsoft.com/office/officeart/2008/layout/LinedList"/>
    <dgm:cxn modelId="{0C978DEF-3801-484B-835D-B38C98D9A7B5}" type="presParOf" srcId="{DCB93A5E-F872-449D-8A84-45FD2E792281}" destId="{58950F71-92CA-43E9-AB6F-25CCB750612A}" srcOrd="1" destOrd="0" presId="urn:microsoft.com/office/officeart/2008/layout/LinedList"/>
    <dgm:cxn modelId="{5E4C2328-F7FB-4BFC-864B-4C074DB8F2F3}" type="presParOf" srcId="{FC0716D2-6A08-40E9-8F9D-240FB0D916DD}" destId="{CC6086EE-7B5A-49F6-9091-81AB46948651}" srcOrd="8" destOrd="0" presId="urn:microsoft.com/office/officeart/2008/layout/LinedList"/>
    <dgm:cxn modelId="{E652E483-06E4-436C-9039-8FAE59749D6E}" type="presParOf" srcId="{FC0716D2-6A08-40E9-8F9D-240FB0D916DD}" destId="{61AA3806-A5F2-4A6F-8FC0-CABA6590067B}" srcOrd="9" destOrd="0" presId="urn:microsoft.com/office/officeart/2008/layout/LinedList"/>
    <dgm:cxn modelId="{FC506F91-E35A-404A-BBE6-4ACB29E3CE97}" type="presParOf" srcId="{61AA3806-A5F2-4A6F-8FC0-CABA6590067B}" destId="{30184EF5-B1D6-48C8-A94F-F55876499D4C}" srcOrd="0" destOrd="0" presId="urn:microsoft.com/office/officeart/2008/layout/LinedList"/>
    <dgm:cxn modelId="{9B4B68AB-5DAA-4326-B4CE-53319FB4205B}" type="presParOf" srcId="{61AA3806-A5F2-4A6F-8FC0-CABA6590067B}" destId="{02331B45-05D5-4EAA-B318-A5F0776BB5FB}" srcOrd="1" destOrd="0" presId="urn:microsoft.com/office/officeart/2008/layout/LinedList"/>
    <dgm:cxn modelId="{BC87E4C0-9126-4846-871C-2F28BE144E0B}" type="presParOf" srcId="{FC0716D2-6A08-40E9-8F9D-240FB0D916DD}" destId="{122F3FA4-93F5-4FA4-9649-F79CCC79A557}" srcOrd="10" destOrd="0" presId="urn:microsoft.com/office/officeart/2008/layout/LinedList"/>
    <dgm:cxn modelId="{AB25B443-209C-4C16-AA46-95017C2B7AC9}" type="presParOf" srcId="{FC0716D2-6A08-40E9-8F9D-240FB0D916DD}" destId="{8F9EDB28-4F11-4587-87F1-2FFD2FD67D69}" srcOrd="11" destOrd="0" presId="urn:microsoft.com/office/officeart/2008/layout/LinedList"/>
    <dgm:cxn modelId="{A82FA8B0-1330-4B9E-BC73-04A6A02112CE}" type="presParOf" srcId="{8F9EDB28-4F11-4587-87F1-2FFD2FD67D69}" destId="{ED331136-F3DD-4C7C-A634-1FFCE71D6390}" srcOrd="0" destOrd="0" presId="urn:microsoft.com/office/officeart/2008/layout/LinedList"/>
    <dgm:cxn modelId="{A24E73E1-8B35-49D1-BE56-132BBFF63BDF}" type="presParOf" srcId="{8F9EDB28-4F11-4587-87F1-2FFD2FD67D69}" destId="{DDDB1B7D-AD4B-4FBA-9973-25F3A1A1B52E}" srcOrd="1" destOrd="0" presId="urn:microsoft.com/office/officeart/2008/layout/LinedList"/>
    <dgm:cxn modelId="{AF8E0C73-CC50-4E5A-8C62-83AF69392A59}" type="presParOf" srcId="{FC0716D2-6A08-40E9-8F9D-240FB0D916DD}" destId="{95A3EF45-7518-4916-966B-B71C5C95F58D}" srcOrd="12" destOrd="0" presId="urn:microsoft.com/office/officeart/2008/layout/LinedList"/>
    <dgm:cxn modelId="{FC024608-8599-4A96-8655-A336F4D16FCD}" type="presParOf" srcId="{FC0716D2-6A08-40E9-8F9D-240FB0D916DD}" destId="{6CE181A5-B542-4EB0-A09E-C20D9FBD158B}" srcOrd="13" destOrd="0" presId="urn:microsoft.com/office/officeart/2008/layout/LinedList"/>
    <dgm:cxn modelId="{48910AC1-4990-4CAE-9772-3DC2DFC946B8}" type="presParOf" srcId="{6CE181A5-B542-4EB0-A09E-C20D9FBD158B}" destId="{C8B97D9C-1AE6-4ECE-AAA9-7BD040F58ABE}" srcOrd="0" destOrd="0" presId="urn:microsoft.com/office/officeart/2008/layout/LinedList"/>
    <dgm:cxn modelId="{E34A940B-6F77-4544-A806-944DAAE194C9}" type="presParOf" srcId="{6CE181A5-B542-4EB0-A09E-C20D9FBD158B}" destId="{12A7F259-E658-4B13-8E6C-8094FCA05FC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4A949-4003-4B00-AADC-342F38EFD27B}">
      <dsp:nvSpPr>
        <dsp:cNvPr id="0" name=""/>
        <dsp:cNvSpPr/>
      </dsp:nvSpPr>
      <dsp:spPr>
        <a:xfrm>
          <a:off x="541644" y="215560"/>
          <a:ext cx="2977101" cy="2977101"/>
        </a:xfrm>
        <a:prstGeom prst="pie">
          <a:avLst>
            <a:gd name="adj1" fmla="val 162000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000" kern="1200"/>
            <a:t>REQUISITOS PARA PROGRAMAR</a:t>
          </a:r>
        </a:p>
      </dsp:txBody>
      <dsp:txXfrm>
        <a:off x="2121988" y="832600"/>
        <a:ext cx="1098692" cy="815158"/>
      </dsp:txXfrm>
    </dsp:sp>
    <dsp:sp modelId="{33ED8E15-32D2-4E9E-853C-73EAB8B8D521}">
      <dsp:nvSpPr>
        <dsp:cNvPr id="0" name=""/>
        <dsp:cNvSpPr/>
      </dsp:nvSpPr>
      <dsp:spPr>
        <a:xfrm>
          <a:off x="541644" y="315506"/>
          <a:ext cx="2977101" cy="2977101"/>
        </a:xfrm>
        <a:prstGeom prst="pie">
          <a:avLst>
            <a:gd name="adj1" fmla="val 0"/>
            <a:gd name="adj2" fmla="val 54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000" kern="1200"/>
            <a:t>REQUISITOS PARA EL CURSO</a:t>
          </a:r>
        </a:p>
      </dsp:txBody>
      <dsp:txXfrm>
        <a:off x="2121988" y="1860409"/>
        <a:ext cx="1098692" cy="815158"/>
      </dsp:txXfrm>
    </dsp:sp>
    <dsp:sp modelId="{B7D72E28-41CB-406B-95A0-FEB4EB946BC9}">
      <dsp:nvSpPr>
        <dsp:cNvPr id="0" name=""/>
        <dsp:cNvSpPr/>
      </dsp:nvSpPr>
      <dsp:spPr>
        <a:xfrm>
          <a:off x="441698" y="315506"/>
          <a:ext cx="2977101" cy="2977101"/>
        </a:xfrm>
        <a:prstGeom prst="pie">
          <a:avLst>
            <a:gd name="adj1" fmla="val 5400000"/>
            <a:gd name="adj2" fmla="val 10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000" kern="1200"/>
            <a:t>PROFESIONALES DEL ÁREA</a:t>
          </a:r>
        </a:p>
      </dsp:txBody>
      <dsp:txXfrm>
        <a:off x="739763" y="1860409"/>
        <a:ext cx="1098692" cy="815158"/>
      </dsp:txXfrm>
    </dsp:sp>
    <dsp:sp modelId="{2983C14C-7884-4B82-8D51-5714B2EE591B}">
      <dsp:nvSpPr>
        <dsp:cNvPr id="0" name=""/>
        <dsp:cNvSpPr/>
      </dsp:nvSpPr>
      <dsp:spPr>
        <a:xfrm>
          <a:off x="441698" y="215560"/>
          <a:ext cx="2977101" cy="2977101"/>
        </a:xfrm>
        <a:prstGeom prst="pie">
          <a:avLst>
            <a:gd name="adj1" fmla="val 108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000" kern="1200"/>
            <a:t>MITOS DE LA PROGRAMACIÓN</a:t>
          </a:r>
        </a:p>
      </dsp:txBody>
      <dsp:txXfrm>
        <a:off x="739763" y="832600"/>
        <a:ext cx="1098692" cy="815158"/>
      </dsp:txXfrm>
    </dsp:sp>
    <dsp:sp modelId="{C76C73CE-4C20-43EB-943E-DD07B6E6D626}">
      <dsp:nvSpPr>
        <dsp:cNvPr id="0" name=""/>
        <dsp:cNvSpPr/>
      </dsp:nvSpPr>
      <dsp:spPr>
        <a:xfrm>
          <a:off x="357347" y="31263"/>
          <a:ext cx="3345694" cy="3345694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19443B-D440-403F-94DA-850276EDD4C3}">
      <dsp:nvSpPr>
        <dsp:cNvPr id="0" name=""/>
        <dsp:cNvSpPr/>
      </dsp:nvSpPr>
      <dsp:spPr>
        <a:xfrm>
          <a:off x="357347" y="131209"/>
          <a:ext cx="3345694" cy="3345694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0893A-D848-4B1D-9022-30B6DD272A34}">
      <dsp:nvSpPr>
        <dsp:cNvPr id="0" name=""/>
        <dsp:cNvSpPr/>
      </dsp:nvSpPr>
      <dsp:spPr>
        <a:xfrm>
          <a:off x="257401" y="131209"/>
          <a:ext cx="3345694" cy="3345694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3FD19-3330-4749-AFAC-84A6A3A08BBD}">
      <dsp:nvSpPr>
        <dsp:cNvPr id="0" name=""/>
        <dsp:cNvSpPr/>
      </dsp:nvSpPr>
      <dsp:spPr>
        <a:xfrm>
          <a:off x="257401" y="31263"/>
          <a:ext cx="3345694" cy="3345694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23AF8-2FEE-4A30-96FC-6DAD207A0E6E}">
      <dsp:nvSpPr>
        <dsp:cNvPr id="0" name=""/>
        <dsp:cNvSpPr/>
      </dsp:nvSpPr>
      <dsp:spPr>
        <a:xfrm>
          <a:off x="2742" y="0"/>
          <a:ext cx="1083495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/>
            <a:t>ENTEROS</a:t>
          </a:r>
        </a:p>
      </dsp:txBody>
      <dsp:txXfrm>
        <a:off x="2742" y="0"/>
        <a:ext cx="1083495" cy="1219200"/>
      </dsp:txXfrm>
    </dsp:sp>
    <dsp:sp modelId="{2233AC66-40DE-4089-8418-1AA8F758DAED}">
      <dsp:nvSpPr>
        <dsp:cNvPr id="0" name=""/>
        <dsp:cNvSpPr/>
      </dsp:nvSpPr>
      <dsp:spPr>
        <a:xfrm>
          <a:off x="111092" y="1219299"/>
          <a:ext cx="866796" cy="5920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Byte</a:t>
          </a:r>
        </a:p>
      </dsp:txBody>
      <dsp:txXfrm>
        <a:off x="128432" y="1236639"/>
        <a:ext cx="832116" cy="557358"/>
      </dsp:txXfrm>
    </dsp:sp>
    <dsp:sp modelId="{2F5284E5-B864-406E-AEAA-DF1ECCD4A705}">
      <dsp:nvSpPr>
        <dsp:cNvPr id="0" name=""/>
        <dsp:cNvSpPr/>
      </dsp:nvSpPr>
      <dsp:spPr>
        <a:xfrm>
          <a:off x="111092" y="1902420"/>
          <a:ext cx="866796" cy="5920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Short</a:t>
          </a:r>
        </a:p>
      </dsp:txBody>
      <dsp:txXfrm>
        <a:off x="128432" y="1919760"/>
        <a:ext cx="832116" cy="557358"/>
      </dsp:txXfrm>
    </dsp:sp>
    <dsp:sp modelId="{747C2F64-EADD-40B3-9BD3-8C1C9970C0FD}">
      <dsp:nvSpPr>
        <dsp:cNvPr id="0" name=""/>
        <dsp:cNvSpPr/>
      </dsp:nvSpPr>
      <dsp:spPr>
        <a:xfrm>
          <a:off x="111092" y="2585541"/>
          <a:ext cx="866796" cy="5920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Int</a:t>
          </a:r>
        </a:p>
      </dsp:txBody>
      <dsp:txXfrm>
        <a:off x="128432" y="2602881"/>
        <a:ext cx="832116" cy="557358"/>
      </dsp:txXfrm>
    </dsp:sp>
    <dsp:sp modelId="{9239C23B-5E85-4144-8A2D-C360B05B6ABC}">
      <dsp:nvSpPr>
        <dsp:cNvPr id="0" name=""/>
        <dsp:cNvSpPr/>
      </dsp:nvSpPr>
      <dsp:spPr>
        <a:xfrm>
          <a:off x="111092" y="3268662"/>
          <a:ext cx="866796" cy="5920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Long</a:t>
          </a:r>
        </a:p>
      </dsp:txBody>
      <dsp:txXfrm>
        <a:off x="128432" y="3286002"/>
        <a:ext cx="832116" cy="557358"/>
      </dsp:txXfrm>
    </dsp:sp>
    <dsp:sp modelId="{234F23E2-6AD3-4995-920E-082BB68AC264}">
      <dsp:nvSpPr>
        <dsp:cNvPr id="0" name=""/>
        <dsp:cNvSpPr/>
      </dsp:nvSpPr>
      <dsp:spPr>
        <a:xfrm>
          <a:off x="1167500" y="0"/>
          <a:ext cx="1083495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/>
            <a:t>PUNTO FLOTANTE</a:t>
          </a:r>
        </a:p>
      </dsp:txBody>
      <dsp:txXfrm>
        <a:off x="1167500" y="0"/>
        <a:ext cx="1083495" cy="1219200"/>
      </dsp:txXfrm>
    </dsp:sp>
    <dsp:sp modelId="{6A55080B-7EFB-4880-9CCC-B3E409A994AF}">
      <dsp:nvSpPr>
        <dsp:cNvPr id="0" name=""/>
        <dsp:cNvSpPr/>
      </dsp:nvSpPr>
      <dsp:spPr>
        <a:xfrm>
          <a:off x="1275849" y="1220390"/>
          <a:ext cx="866796" cy="122535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Float</a:t>
          </a:r>
        </a:p>
      </dsp:txBody>
      <dsp:txXfrm>
        <a:off x="1301237" y="1245778"/>
        <a:ext cx="816020" cy="1174575"/>
      </dsp:txXfrm>
    </dsp:sp>
    <dsp:sp modelId="{A70365CB-0EFA-4221-844D-80FAC9DF4138}">
      <dsp:nvSpPr>
        <dsp:cNvPr id="0" name=""/>
        <dsp:cNvSpPr/>
      </dsp:nvSpPr>
      <dsp:spPr>
        <a:xfrm>
          <a:off x="1275849" y="2634257"/>
          <a:ext cx="866796" cy="12253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Double</a:t>
          </a:r>
        </a:p>
      </dsp:txBody>
      <dsp:txXfrm>
        <a:off x="1301237" y="2659645"/>
        <a:ext cx="816020" cy="1174575"/>
      </dsp:txXfrm>
    </dsp:sp>
    <dsp:sp modelId="{F7235A08-D30C-4943-AA77-38886299C9B8}">
      <dsp:nvSpPr>
        <dsp:cNvPr id="0" name=""/>
        <dsp:cNvSpPr/>
      </dsp:nvSpPr>
      <dsp:spPr>
        <a:xfrm>
          <a:off x="2332257" y="0"/>
          <a:ext cx="1083495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/>
            <a:t>LÓGICOS</a:t>
          </a:r>
        </a:p>
      </dsp:txBody>
      <dsp:txXfrm>
        <a:off x="2332257" y="0"/>
        <a:ext cx="1083495" cy="1219200"/>
      </dsp:txXfrm>
    </dsp:sp>
    <dsp:sp modelId="{7BB65958-D7AA-461A-91BB-1EF14DA237E7}">
      <dsp:nvSpPr>
        <dsp:cNvPr id="0" name=""/>
        <dsp:cNvSpPr/>
      </dsp:nvSpPr>
      <dsp:spPr>
        <a:xfrm>
          <a:off x="2440607" y="1219200"/>
          <a:ext cx="866796" cy="26416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Boolean</a:t>
          </a:r>
        </a:p>
      </dsp:txBody>
      <dsp:txXfrm>
        <a:off x="2465995" y="1244588"/>
        <a:ext cx="816020" cy="2590824"/>
      </dsp:txXfrm>
    </dsp:sp>
    <dsp:sp modelId="{D41BA580-98AF-4BA8-8420-DD3F25B66A2D}">
      <dsp:nvSpPr>
        <dsp:cNvPr id="0" name=""/>
        <dsp:cNvSpPr/>
      </dsp:nvSpPr>
      <dsp:spPr>
        <a:xfrm>
          <a:off x="3497015" y="0"/>
          <a:ext cx="1083495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/>
            <a:t>CARÁCTER</a:t>
          </a:r>
        </a:p>
      </dsp:txBody>
      <dsp:txXfrm>
        <a:off x="3497015" y="0"/>
        <a:ext cx="1083495" cy="1219200"/>
      </dsp:txXfrm>
    </dsp:sp>
    <dsp:sp modelId="{CAC67F3D-ACA4-4E0B-8339-B3E587D2FFBA}">
      <dsp:nvSpPr>
        <dsp:cNvPr id="0" name=""/>
        <dsp:cNvSpPr/>
      </dsp:nvSpPr>
      <dsp:spPr>
        <a:xfrm>
          <a:off x="3605364" y="1219200"/>
          <a:ext cx="866796" cy="26416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Char / String</a:t>
          </a:r>
        </a:p>
      </dsp:txBody>
      <dsp:txXfrm>
        <a:off x="3630752" y="1244588"/>
        <a:ext cx="816020" cy="2590824"/>
      </dsp:txXfrm>
    </dsp:sp>
    <dsp:sp modelId="{36596A67-15A2-408E-A3DD-8F9FD52699B7}">
      <dsp:nvSpPr>
        <dsp:cNvPr id="0" name=""/>
        <dsp:cNvSpPr/>
      </dsp:nvSpPr>
      <dsp:spPr>
        <a:xfrm>
          <a:off x="4661772" y="0"/>
          <a:ext cx="1083495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/>
            <a:t>COMPUESTOS</a:t>
          </a:r>
        </a:p>
      </dsp:txBody>
      <dsp:txXfrm>
        <a:off x="4661772" y="0"/>
        <a:ext cx="1083495" cy="1219200"/>
      </dsp:txXfrm>
    </dsp:sp>
    <dsp:sp modelId="{AD361D31-704D-49FE-82A2-39B7FB7CF3B9}">
      <dsp:nvSpPr>
        <dsp:cNvPr id="0" name=""/>
        <dsp:cNvSpPr/>
      </dsp:nvSpPr>
      <dsp:spPr>
        <a:xfrm>
          <a:off x="4770122" y="1220390"/>
          <a:ext cx="866796" cy="122535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Array</a:t>
          </a:r>
        </a:p>
      </dsp:txBody>
      <dsp:txXfrm>
        <a:off x="4795510" y="1245778"/>
        <a:ext cx="816020" cy="1174575"/>
      </dsp:txXfrm>
    </dsp:sp>
    <dsp:sp modelId="{F7457EBC-531C-4530-A0FE-2FD0F3AB56D6}">
      <dsp:nvSpPr>
        <dsp:cNvPr id="0" name=""/>
        <dsp:cNvSpPr/>
      </dsp:nvSpPr>
      <dsp:spPr>
        <a:xfrm>
          <a:off x="4770122" y="2634257"/>
          <a:ext cx="866796" cy="122535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Object</a:t>
          </a:r>
        </a:p>
      </dsp:txBody>
      <dsp:txXfrm>
        <a:off x="4795510" y="2659645"/>
        <a:ext cx="816020" cy="1174575"/>
      </dsp:txXfrm>
    </dsp:sp>
    <dsp:sp modelId="{9C522080-2892-40FC-93FF-9B1A8E0ADFED}">
      <dsp:nvSpPr>
        <dsp:cNvPr id="0" name=""/>
        <dsp:cNvSpPr/>
      </dsp:nvSpPr>
      <dsp:spPr>
        <a:xfrm>
          <a:off x="5826530" y="0"/>
          <a:ext cx="1083495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/>
            <a:t>ESPECIAL</a:t>
          </a:r>
        </a:p>
      </dsp:txBody>
      <dsp:txXfrm>
        <a:off x="5826530" y="0"/>
        <a:ext cx="1083495" cy="1219200"/>
      </dsp:txXfrm>
    </dsp:sp>
    <dsp:sp modelId="{C1CBB5A0-3A89-4941-B15A-933B6B196CCD}">
      <dsp:nvSpPr>
        <dsp:cNvPr id="0" name=""/>
        <dsp:cNvSpPr/>
      </dsp:nvSpPr>
      <dsp:spPr>
        <a:xfrm>
          <a:off x="5934879" y="1220390"/>
          <a:ext cx="866796" cy="12253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Resource</a:t>
          </a:r>
        </a:p>
      </dsp:txBody>
      <dsp:txXfrm>
        <a:off x="5960267" y="1245778"/>
        <a:ext cx="816020" cy="1174575"/>
      </dsp:txXfrm>
    </dsp:sp>
    <dsp:sp modelId="{089FE6F2-4514-4906-8C3E-6B4158DF2C3E}">
      <dsp:nvSpPr>
        <dsp:cNvPr id="0" name=""/>
        <dsp:cNvSpPr/>
      </dsp:nvSpPr>
      <dsp:spPr>
        <a:xfrm>
          <a:off x="5934879" y="2634257"/>
          <a:ext cx="866796" cy="12253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NULL</a:t>
          </a:r>
        </a:p>
      </dsp:txBody>
      <dsp:txXfrm>
        <a:off x="5960267" y="2659645"/>
        <a:ext cx="816020" cy="11745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603E9-0D2E-41CA-A041-75C7351BCF57}">
      <dsp:nvSpPr>
        <dsp:cNvPr id="0" name=""/>
        <dsp:cNvSpPr/>
      </dsp:nvSpPr>
      <dsp:spPr>
        <a:xfrm>
          <a:off x="0" y="3489565"/>
          <a:ext cx="3024336" cy="57249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/>
            <a:t>Que es programar</a:t>
          </a:r>
        </a:p>
      </dsp:txBody>
      <dsp:txXfrm>
        <a:off x="0" y="3489565"/>
        <a:ext cx="3024336" cy="572492"/>
      </dsp:txXfrm>
    </dsp:sp>
    <dsp:sp modelId="{48D7DA65-C9F5-4BE8-BD27-953752F03EDC}">
      <dsp:nvSpPr>
        <dsp:cNvPr id="0" name=""/>
        <dsp:cNvSpPr/>
      </dsp:nvSpPr>
      <dsp:spPr>
        <a:xfrm rot="10800000">
          <a:off x="0" y="2617659"/>
          <a:ext cx="3024336" cy="880492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/>
            <a:t>Niveles de Programación</a:t>
          </a:r>
        </a:p>
      </dsp:txBody>
      <dsp:txXfrm rot="10800000">
        <a:off x="0" y="2617659"/>
        <a:ext cx="3024336" cy="572117"/>
      </dsp:txXfrm>
    </dsp:sp>
    <dsp:sp modelId="{CB6DD4CC-929A-4D31-95C4-6771516414C6}">
      <dsp:nvSpPr>
        <dsp:cNvPr id="0" name=""/>
        <dsp:cNvSpPr/>
      </dsp:nvSpPr>
      <dsp:spPr>
        <a:xfrm rot="10800000">
          <a:off x="0" y="1745753"/>
          <a:ext cx="3024336" cy="880492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/>
            <a:t>Código Binario</a:t>
          </a:r>
        </a:p>
      </dsp:txBody>
      <dsp:txXfrm rot="10800000">
        <a:off x="0" y="1745753"/>
        <a:ext cx="3024336" cy="572117"/>
      </dsp:txXfrm>
    </dsp:sp>
    <dsp:sp modelId="{5B787989-F7DA-4772-B964-27C7C84152D0}">
      <dsp:nvSpPr>
        <dsp:cNvPr id="0" name=""/>
        <dsp:cNvSpPr/>
      </dsp:nvSpPr>
      <dsp:spPr>
        <a:xfrm rot="10800000">
          <a:off x="0" y="873848"/>
          <a:ext cx="3024336" cy="880492"/>
        </a:xfrm>
        <a:prstGeom prst="upArrowCallou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/>
            <a:t>Sistemas Operativos</a:t>
          </a:r>
        </a:p>
      </dsp:txBody>
      <dsp:txXfrm rot="10800000">
        <a:off x="0" y="873848"/>
        <a:ext cx="3024336" cy="572117"/>
      </dsp:txXfrm>
    </dsp:sp>
    <dsp:sp modelId="{471CAF73-5D0A-487C-A5C1-7919388D7354}">
      <dsp:nvSpPr>
        <dsp:cNvPr id="0" name=""/>
        <dsp:cNvSpPr/>
      </dsp:nvSpPr>
      <dsp:spPr>
        <a:xfrm rot="10800000">
          <a:off x="0" y="1942"/>
          <a:ext cx="3024336" cy="880492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/>
            <a:t>Hardware y Software</a:t>
          </a:r>
        </a:p>
      </dsp:txBody>
      <dsp:txXfrm rot="10800000">
        <a:off x="0" y="1942"/>
        <a:ext cx="3024336" cy="5721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020645-2795-43C4-A0AA-BE381178F478}">
      <dsp:nvSpPr>
        <dsp:cNvPr id="0" name=""/>
        <dsp:cNvSpPr/>
      </dsp:nvSpPr>
      <dsp:spPr>
        <a:xfrm>
          <a:off x="763854" y="1211314"/>
          <a:ext cx="2432731" cy="2432731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SOFTWARE</a:t>
          </a:r>
          <a:endParaRPr lang="es-419" sz="2500" kern="1200"/>
        </a:p>
      </dsp:txBody>
      <dsp:txXfrm>
        <a:off x="1120119" y="1567579"/>
        <a:ext cx="1720201" cy="1720201"/>
      </dsp:txXfrm>
    </dsp:sp>
    <dsp:sp modelId="{3D302670-8B0D-47F0-AC28-23EAC4A6233F}">
      <dsp:nvSpPr>
        <dsp:cNvPr id="0" name=""/>
        <dsp:cNvSpPr/>
      </dsp:nvSpPr>
      <dsp:spPr>
        <a:xfrm>
          <a:off x="1372037" y="236777"/>
          <a:ext cx="1216365" cy="1216365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800" kern="1200"/>
            <a:t>DE SISTEMA (OS)</a:t>
          </a:r>
        </a:p>
      </dsp:txBody>
      <dsp:txXfrm>
        <a:off x="1550170" y="414910"/>
        <a:ext cx="860099" cy="860099"/>
      </dsp:txXfrm>
    </dsp:sp>
    <dsp:sp modelId="{32FBF911-94BB-4E23-91FB-2A31049777B1}">
      <dsp:nvSpPr>
        <dsp:cNvPr id="0" name=""/>
        <dsp:cNvSpPr/>
      </dsp:nvSpPr>
      <dsp:spPr>
        <a:xfrm>
          <a:off x="2742712" y="2610856"/>
          <a:ext cx="1216365" cy="1216365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/>
            <a:t>DE PROGRAMACI</a:t>
          </a:r>
          <a:r>
            <a:rPr lang="es-419" sz="800" kern="1200"/>
            <a:t>ÓN (IDE)</a:t>
          </a:r>
        </a:p>
      </dsp:txBody>
      <dsp:txXfrm>
        <a:off x="2920845" y="2788989"/>
        <a:ext cx="860099" cy="860099"/>
      </dsp:txXfrm>
    </dsp:sp>
    <dsp:sp modelId="{91063A54-671C-429E-A61F-F3CBDD0CC9C7}">
      <dsp:nvSpPr>
        <dsp:cNvPr id="0" name=""/>
        <dsp:cNvSpPr/>
      </dsp:nvSpPr>
      <dsp:spPr>
        <a:xfrm>
          <a:off x="1362" y="2610856"/>
          <a:ext cx="1216365" cy="121636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800" kern="1200"/>
            <a:t>DE APLICACIÓN</a:t>
          </a:r>
        </a:p>
      </dsp:txBody>
      <dsp:txXfrm>
        <a:off x="179495" y="2788989"/>
        <a:ext cx="860099" cy="8600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5A792-BD54-42E8-9608-99889D6DB7F5}">
      <dsp:nvSpPr>
        <dsp:cNvPr id="0" name=""/>
        <dsp:cNvSpPr/>
      </dsp:nvSpPr>
      <dsp:spPr>
        <a:xfrm>
          <a:off x="0" y="64781"/>
          <a:ext cx="3816424" cy="4896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700" kern="1200"/>
            <a:t>QUE ES UN ALGORITMO</a:t>
          </a:r>
        </a:p>
      </dsp:txBody>
      <dsp:txXfrm>
        <a:off x="0" y="64781"/>
        <a:ext cx="3816424" cy="489600"/>
      </dsp:txXfrm>
    </dsp:sp>
    <dsp:sp modelId="{040259BD-3532-425F-A874-E49D057A954E}">
      <dsp:nvSpPr>
        <dsp:cNvPr id="0" name=""/>
        <dsp:cNvSpPr/>
      </dsp:nvSpPr>
      <dsp:spPr>
        <a:xfrm>
          <a:off x="0" y="554381"/>
          <a:ext cx="3816424" cy="363987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700" b="0" i="0" kern="1200"/>
            <a:t>​ Es un conjunto prescrito de instrucciones o reglas bien definidas, ordenadas y finitas que permiten llevar a cabo una actividad mediante pasos sucesivos explícitos. Existe un estado inicial (entrada) luego se sigue pasos sucesivos hasta llegar a un estado final y se obtiene una solución apropiada al problema.</a:t>
          </a:r>
          <a:endParaRPr lang="es-419" sz="1700" kern="1200"/>
        </a:p>
      </dsp:txBody>
      <dsp:txXfrm>
        <a:off x="0" y="554381"/>
        <a:ext cx="3816424" cy="3639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B609F8-E0DA-486A-9525-370E33C5796A}">
      <dsp:nvSpPr>
        <dsp:cNvPr id="0" name=""/>
        <dsp:cNvSpPr/>
      </dsp:nvSpPr>
      <dsp:spPr>
        <a:xfrm>
          <a:off x="0" y="0"/>
          <a:ext cx="3096344" cy="172819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800" b="1" kern="1200">
              <a:solidFill>
                <a:srgbClr val="C00000"/>
              </a:solidFill>
            </a:rPr>
            <a:t>TIPO DE ALGORITMOS</a:t>
          </a:r>
        </a:p>
      </dsp:txBody>
      <dsp:txXfrm>
        <a:off x="0" y="0"/>
        <a:ext cx="3096344" cy="518457"/>
      </dsp:txXfrm>
    </dsp:sp>
    <dsp:sp modelId="{F8A16161-C4C1-4B0D-8854-2A2D320AE767}">
      <dsp:nvSpPr>
        <dsp:cNvPr id="0" name=""/>
        <dsp:cNvSpPr/>
      </dsp:nvSpPr>
      <dsp:spPr>
        <a:xfrm>
          <a:off x="309634" y="518605"/>
          <a:ext cx="2477075" cy="3395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Secuencial</a:t>
          </a:r>
        </a:p>
      </dsp:txBody>
      <dsp:txXfrm>
        <a:off x="319578" y="528549"/>
        <a:ext cx="2457187" cy="319632"/>
      </dsp:txXfrm>
    </dsp:sp>
    <dsp:sp modelId="{B8E5E2CD-29B6-4EEE-AE1F-6BBFB98A2C54}">
      <dsp:nvSpPr>
        <dsp:cNvPr id="0" name=""/>
        <dsp:cNvSpPr/>
      </dsp:nvSpPr>
      <dsp:spPr>
        <a:xfrm>
          <a:off x="309634" y="910359"/>
          <a:ext cx="2477075" cy="3395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Selección (decisión)</a:t>
          </a:r>
        </a:p>
      </dsp:txBody>
      <dsp:txXfrm>
        <a:off x="319578" y="920303"/>
        <a:ext cx="2457187" cy="319632"/>
      </dsp:txXfrm>
    </dsp:sp>
    <dsp:sp modelId="{A5E061EF-644D-4570-8E57-731D748DEDB8}">
      <dsp:nvSpPr>
        <dsp:cNvPr id="0" name=""/>
        <dsp:cNvSpPr/>
      </dsp:nvSpPr>
      <dsp:spPr>
        <a:xfrm>
          <a:off x="309634" y="1302114"/>
          <a:ext cx="2477075" cy="3395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Repetición (bucle)</a:t>
          </a:r>
        </a:p>
      </dsp:txBody>
      <dsp:txXfrm>
        <a:off x="319578" y="1312058"/>
        <a:ext cx="2457187" cy="3196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950EB8-966C-4F96-9A0D-1BE87D82F550}">
      <dsp:nvSpPr>
        <dsp:cNvPr id="0" name=""/>
        <dsp:cNvSpPr/>
      </dsp:nvSpPr>
      <dsp:spPr>
        <a:xfrm>
          <a:off x="4482853" y="1521857"/>
          <a:ext cx="118866" cy="20524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420"/>
              </a:lnTo>
              <a:lnTo>
                <a:pt x="118866" y="20524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E76647-E286-4B28-9C8F-B7C0BDCA922C}">
      <dsp:nvSpPr>
        <dsp:cNvPr id="0" name=""/>
        <dsp:cNvSpPr/>
      </dsp:nvSpPr>
      <dsp:spPr>
        <a:xfrm>
          <a:off x="4482853" y="1521857"/>
          <a:ext cx="118866" cy="14897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9788"/>
              </a:lnTo>
              <a:lnTo>
                <a:pt x="118866" y="148978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11D82F-DB7C-4E58-B8DF-501F2B0A983F}">
      <dsp:nvSpPr>
        <dsp:cNvPr id="0" name=""/>
        <dsp:cNvSpPr/>
      </dsp:nvSpPr>
      <dsp:spPr>
        <a:xfrm>
          <a:off x="4482853" y="1521857"/>
          <a:ext cx="118866" cy="927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155"/>
              </a:lnTo>
              <a:lnTo>
                <a:pt x="118866" y="92715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ED5096-CA6D-4DC3-A853-75EF0650EA8B}">
      <dsp:nvSpPr>
        <dsp:cNvPr id="0" name=""/>
        <dsp:cNvSpPr/>
      </dsp:nvSpPr>
      <dsp:spPr>
        <a:xfrm>
          <a:off x="4482853" y="1521857"/>
          <a:ext cx="118866" cy="364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4522"/>
              </a:lnTo>
              <a:lnTo>
                <a:pt x="118866" y="3645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B24176-130B-4942-BE4C-79790A6D6D96}">
      <dsp:nvSpPr>
        <dsp:cNvPr id="0" name=""/>
        <dsp:cNvSpPr/>
      </dsp:nvSpPr>
      <dsp:spPr>
        <a:xfrm>
          <a:off x="3361550" y="959224"/>
          <a:ext cx="1438279" cy="166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06"/>
              </a:lnTo>
              <a:lnTo>
                <a:pt x="1438279" y="83206"/>
              </a:lnTo>
              <a:lnTo>
                <a:pt x="1438279" y="1664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D4B4E-7EB6-47DD-B96B-356B6AFCFA26}">
      <dsp:nvSpPr>
        <dsp:cNvPr id="0" name=""/>
        <dsp:cNvSpPr/>
      </dsp:nvSpPr>
      <dsp:spPr>
        <a:xfrm>
          <a:off x="3361550" y="959224"/>
          <a:ext cx="479426" cy="166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06"/>
              </a:lnTo>
              <a:lnTo>
                <a:pt x="479426" y="83206"/>
              </a:lnTo>
              <a:lnTo>
                <a:pt x="479426" y="1664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2F56B-C2C8-41A9-9DEC-D795D4F703AA}">
      <dsp:nvSpPr>
        <dsp:cNvPr id="0" name=""/>
        <dsp:cNvSpPr/>
      </dsp:nvSpPr>
      <dsp:spPr>
        <a:xfrm>
          <a:off x="2882124" y="959224"/>
          <a:ext cx="479426" cy="166412"/>
        </a:xfrm>
        <a:custGeom>
          <a:avLst/>
          <a:gdLst/>
          <a:ahLst/>
          <a:cxnLst/>
          <a:rect l="0" t="0" r="0" b="0"/>
          <a:pathLst>
            <a:path>
              <a:moveTo>
                <a:pt x="479426" y="0"/>
              </a:moveTo>
              <a:lnTo>
                <a:pt x="479426" y="83206"/>
              </a:lnTo>
              <a:lnTo>
                <a:pt x="0" y="83206"/>
              </a:lnTo>
              <a:lnTo>
                <a:pt x="0" y="1664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B53835-1C2A-45F6-820E-E3E6639D3D9B}">
      <dsp:nvSpPr>
        <dsp:cNvPr id="0" name=""/>
        <dsp:cNvSpPr/>
      </dsp:nvSpPr>
      <dsp:spPr>
        <a:xfrm>
          <a:off x="1923271" y="959224"/>
          <a:ext cx="1438279" cy="166412"/>
        </a:xfrm>
        <a:custGeom>
          <a:avLst/>
          <a:gdLst/>
          <a:ahLst/>
          <a:cxnLst/>
          <a:rect l="0" t="0" r="0" b="0"/>
          <a:pathLst>
            <a:path>
              <a:moveTo>
                <a:pt x="1438279" y="0"/>
              </a:moveTo>
              <a:lnTo>
                <a:pt x="1438279" y="83206"/>
              </a:lnTo>
              <a:lnTo>
                <a:pt x="0" y="83206"/>
              </a:lnTo>
              <a:lnTo>
                <a:pt x="0" y="1664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18733F-112C-464D-A790-04ACEAA08A9B}">
      <dsp:nvSpPr>
        <dsp:cNvPr id="0" name=""/>
        <dsp:cNvSpPr/>
      </dsp:nvSpPr>
      <dsp:spPr>
        <a:xfrm>
          <a:off x="2230456" y="396591"/>
          <a:ext cx="1131093" cy="166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06"/>
              </a:lnTo>
              <a:lnTo>
                <a:pt x="1131093" y="83206"/>
              </a:lnTo>
              <a:lnTo>
                <a:pt x="1131093" y="16641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78157D-818A-475C-B744-B5B9436787E2}">
      <dsp:nvSpPr>
        <dsp:cNvPr id="0" name=""/>
        <dsp:cNvSpPr/>
      </dsp:nvSpPr>
      <dsp:spPr>
        <a:xfrm>
          <a:off x="376414" y="959224"/>
          <a:ext cx="191783" cy="3740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0319"/>
              </a:lnTo>
              <a:lnTo>
                <a:pt x="191783" y="374031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F41272-CAE9-4F6A-B750-14E6F3A0C0B0}">
      <dsp:nvSpPr>
        <dsp:cNvPr id="0" name=""/>
        <dsp:cNvSpPr/>
      </dsp:nvSpPr>
      <dsp:spPr>
        <a:xfrm>
          <a:off x="376414" y="959224"/>
          <a:ext cx="191783" cy="3177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7686"/>
              </a:lnTo>
              <a:lnTo>
                <a:pt x="191783" y="317768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2DD46A-69C2-4757-B5D5-E0C05583C15F}">
      <dsp:nvSpPr>
        <dsp:cNvPr id="0" name=""/>
        <dsp:cNvSpPr/>
      </dsp:nvSpPr>
      <dsp:spPr>
        <a:xfrm>
          <a:off x="376414" y="959224"/>
          <a:ext cx="191783" cy="2615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5053"/>
              </a:lnTo>
              <a:lnTo>
                <a:pt x="191783" y="261505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1F2630-77AB-4E4C-8D07-67A07AC1A9FB}">
      <dsp:nvSpPr>
        <dsp:cNvPr id="0" name=""/>
        <dsp:cNvSpPr/>
      </dsp:nvSpPr>
      <dsp:spPr>
        <a:xfrm>
          <a:off x="376414" y="959224"/>
          <a:ext cx="191783" cy="20524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420"/>
              </a:lnTo>
              <a:lnTo>
                <a:pt x="191783" y="205242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DF116-951F-4E38-8CDA-D869EEEF86D1}">
      <dsp:nvSpPr>
        <dsp:cNvPr id="0" name=""/>
        <dsp:cNvSpPr/>
      </dsp:nvSpPr>
      <dsp:spPr>
        <a:xfrm>
          <a:off x="376414" y="959224"/>
          <a:ext cx="191783" cy="14897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9788"/>
              </a:lnTo>
              <a:lnTo>
                <a:pt x="191783" y="148978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5E5DC1-884C-4DE8-AFDA-EF475804A1FA}">
      <dsp:nvSpPr>
        <dsp:cNvPr id="0" name=""/>
        <dsp:cNvSpPr/>
      </dsp:nvSpPr>
      <dsp:spPr>
        <a:xfrm>
          <a:off x="376414" y="959224"/>
          <a:ext cx="191783" cy="927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155"/>
              </a:lnTo>
              <a:lnTo>
                <a:pt x="191783" y="92715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477F40-0158-48A3-A143-DB90DD940502}">
      <dsp:nvSpPr>
        <dsp:cNvPr id="0" name=""/>
        <dsp:cNvSpPr/>
      </dsp:nvSpPr>
      <dsp:spPr>
        <a:xfrm>
          <a:off x="376414" y="959224"/>
          <a:ext cx="191783" cy="364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4522"/>
              </a:lnTo>
              <a:lnTo>
                <a:pt x="191783" y="36452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8E427-2BC5-4078-9051-FEC0BCFE040E}">
      <dsp:nvSpPr>
        <dsp:cNvPr id="0" name=""/>
        <dsp:cNvSpPr/>
      </dsp:nvSpPr>
      <dsp:spPr>
        <a:xfrm>
          <a:off x="887836" y="396591"/>
          <a:ext cx="1342619" cy="166412"/>
        </a:xfrm>
        <a:custGeom>
          <a:avLst/>
          <a:gdLst/>
          <a:ahLst/>
          <a:cxnLst/>
          <a:rect l="0" t="0" r="0" b="0"/>
          <a:pathLst>
            <a:path>
              <a:moveTo>
                <a:pt x="1342619" y="0"/>
              </a:moveTo>
              <a:lnTo>
                <a:pt x="1342619" y="83206"/>
              </a:lnTo>
              <a:lnTo>
                <a:pt x="0" y="83206"/>
              </a:lnTo>
              <a:lnTo>
                <a:pt x="0" y="16641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F29B96-C2CF-4663-B006-5D801351039C}">
      <dsp:nvSpPr>
        <dsp:cNvPr id="0" name=""/>
        <dsp:cNvSpPr/>
      </dsp:nvSpPr>
      <dsp:spPr>
        <a:xfrm>
          <a:off x="1124748" y="371"/>
          <a:ext cx="2211416" cy="3962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TIPO DE DIAGRAMAS </a:t>
          </a:r>
        </a:p>
      </dsp:txBody>
      <dsp:txXfrm>
        <a:off x="1124748" y="371"/>
        <a:ext cx="2211416" cy="396220"/>
      </dsp:txXfrm>
    </dsp:sp>
    <dsp:sp modelId="{9C730FB6-C8BD-4C28-8465-4B90834CE2BE}">
      <dsp:nvSpPr>
        <dsp:cNvPr id="0" name=""/>
        <dsp:cNvSpPr/>
      </dsp:nvSpPr>
      <dsp:spPr>
        <a:xfrm>
          <a:off x="248559" y="563004"/>
          <a:ext cx="1278555" cy="39622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b="1" kern="1200"/>
            <a:t>ESTRUCTURALES</a:t>
          </a:r>
        </a:p>
      </dsp:txBody>
      <dsp:txXfrm>
        <a:off x="248559" y="563004"/>
        <a:ext cx="1278555" cy="396220"/>
      </dsp:txXfrm>
    </dsp:sp>
    <dsp:sp modelId="{D43CBB39-ADC9-4D52-958C-BA27A8E47FD8}">
      <dsp:nvSpPr>
        <dsp:cNvPr id="0" name=""/>
        <dsp:cNvSpPr/>
      </dsp:nvSpPr>
      <dsp:spPr>
        <a:xfrm>
          <a:off x="568197" y="1125636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Clases</a:t>
          </a:r>
        </a:p>
      </dsp:txBody>
      <dsp:txXfrm>
        <a:off x="568197" y="1125636"/>
        <a:ext cx="792440" cy="396220"/>
      </dsp:txXfrm>
    </dsp:sp>
    <dsp:sp modelId="{88C08AED-2316-42F3-9A51-9301A8031B25}">
      <dsp:nvSpPr>
        <dsp:cNvPr id="0" name=""/>
        <dsp:cNvSpPr/>
      </dsp:nvSpPr>
      <dsp:spPr>
        <a:xfrm>
          <a:off x="568197" y="1688269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Componentes</a:t>
          </a:r>
        </a:p>
      </dsp:txBody>
      <dsp:txXfrm>
        <a:off x="568197" y="1688269"/>
        <a:ext cx="792440" cy="396220"/>
      </dsp:txXfrm>
    </dsp:sp>
    <dsp:sp modelId="{CD5104B9-E894-4A56-A2CF-80EFD0B26629}">
      <dsp:nvSpPr>
        <dsp:cNvPr id="0" name=""/>
        <dsp:cNvSpPr/>
      </dsp:nvSpPr>
      <dsp:spPr>
        <a:xfrm>
          <a:off x="568197" y="2250902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Despliegue</a:t>
          </a:r>
        </a:p>
      </dsp:txBody>
      <dsp:txXfrm>
        <a:off x="568197" y="2250902"/>
        <a:ext cx="792440" cy="396220"/>
      </dsp:txXfrm>
    </dsp:sp>
    <dsp:sp modelId="{A32678D5-C7DE-4448-8A3C-3D9933D892EC}">
      <dsp:nvSpPr>
        <dsp:cNvPr id="0" name=""/>
        <dsp:cNvSpPr/>
      </dsp:nvSpPr>
      <dsp:spPr>
        <a:xfrm>
          <a:off x="568197" y="2813535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Objetos</a:t>
          </a:r>
        </a:p>
      </dsp:txBody>
      <dsp:txXfrm>
        <a:off x="568197" y="2813535"/>
        <a:ext cx="792440" cy="396220"/>
      </dsp:txXfrm>
    </dsp:sp>
    <dsp:sp modelId="{DA04558E-2C31-40FD-AB1F-ABBFAE84631E}">
      <dsp:nvSpPr>
        <dsp:cNvPr id="0" name=""/>
        <dsp:cNvSpPr/>
      </dsp:nvSpPr>
      <dsp:spPr>
        <a:xfrm>
          <a:off x="568197" y="3376167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Paquetes</a:t>
          </a:r>
        </a:p>
      </dsp:txBody>
      <dsp:txXfrm>
        <a:off x="568197" y="3376167"/>
        <a:ext cx="792440" cy="396220"/>
      </dsp:txXfrm>
    </dsp:sp>
    <dsp:sp modelId="{D16219D3-3F8C-4E30-A705-82A48BF78F83}">
      <dsp:nvSpPr>
        <dsp:cNvPr id="0" name=""/>
        <dsp:cNvSpPr/>
      </dsp:nvSpPr>
      <dsp:spPr>
        <a:xfrm>
          <a:off x="568197" y="3938800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Perfiles</a:t>
          </a:r>
        </a:p>
      </dsp:txBody>
      <dsp:txXfrm>
        <a:off x="568197" y="3938800"/>
        <a:ext cx="792440" cy="396220"/>
      </dsp:txXfrm>
    </dsp:sp>
    <dsp:sp modelId="{C8AE31C8-CEFD-4B64-909A-243B72E0DC6D}">
      <dsp:nvSpPr>
        <dsp:cNvPr id="0" name=""/>
        <dsp:cNvSpPr/>
      </dsp:nvSpPr>
      <dsp:spPr>
        <a:xfrm>
          <a:off x="568197" y="4501433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Estructura Compuesta</a:t>
          </a:r>
        </a:p>
      </dsp:txBody>
      <dsp:txXfrm>
        <a:off x="568197" y="4501433"/>
        <a:ext cx="792440" cy="396220"/>
      </dsp:txXfrm>
    </dsp:sp>
    <dsp:sp modelId="{C6B75DB1-4F0F-41E8-B324-4816248EBFE9}">
      <dsp:nvSpPr>
        <dsp:cNvPr id="0" name=""/>
        <dsp:cNvSpPr/>
      </dsp:nvSpPr>
      <dsp:spPr>
        <a:xfrm>
          <a:off x="2510746" y="563004"/>
          <a:ext cx="1701607" cy="39622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b="1" kern="1200"/>
            <a:t>DE COMPORTAMIENTO</a:t>
          </a:r>
        </a:p>
      </dsp:txBody>
      <dsp:txXfrm>
        <a:off x="2510746" y="563004"/>
        <a:ext cx="1701607" cy="396220"/>
      </dsp:txXfrm>
    </dsp:sp>
    <dsp:sp modelId="{CC55636F-343F-4C11-B48C-258D6ABCBB20}">
      <dsp:nvSpPr>
        <dsp:cNvPr id="0" name=""/>
        <dsp:cNvSpPr/>
      </dsp:nvSpPr>
      <dsp:spPr>
        <a:xfrm>
          <a:off x="1527050" y="1125636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Actividades</a:t>
          </a:r>
        </a:p>
      </dsp:txBody>
      <dsp:txXfrm>
        <a:off x="1527050" y="1125636"/>
        <a:ext cx="792440" cy="396220"/>
      </dsp:txXfrm>
    </dsp:sp>
    <dsp:sp modelId="{778E2ED7-6EAF-4BC8-93BD-C59FEBCE03CD}">
      <dsp:nvSpPr>
        <dsp:cNvPr id="0" name=""/>
        <dsp:cNvSpPr/>
      </dsp:nvSpPr>
      <dsp:spPr>
        <a:xfrm>
          <a:off x="2485903" y="1125636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Casos de Uso</a:t>
          </a:r>
        </a:p>
      </dsp:txBody>
      <dsp:txXfrm>
        <a:off x="2485903" y="1125636"/>
        <a:ext cx="792440" cy="396220"/>
      </dsp:txXfrm>
    </dsp:sp>
    <dsp:sp modelId="{A9309856-721F-49D9-853D-5DB2C4AE2FFB}">
      <dsp:nvSpPr>
        <dsp:cNvPr id="0" name=""/>
        <dsp:cNvSpPr/>
      </dsp:nvSpPr>
      <dsp:spPr>
        <a:xfrm>
          <a:off x="3444756" y="1125636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Máquina de Estados</a:t>
          </a:r>
        </a:p>
      </dsp:txBody>
      <dsp:txXfrm>
        <a:off x="3444756" y="1125636"/>
        <a:ext cx="792440" cy="396220"/>
      </dsp:txXfrm>
    </dsp:sp>
    <dsp:sp modelId="{E2EC5C5F-94FF-4824-955A-EB4343F8713E}">
      <dsp:nvSpPr>
        <dsp:cNvPr id="0" name=""/>
        <dsp:cNvSpPr/>
      </dsp:nvSpPr>
      <dsp:spPr>
        <a:xfrm>
          <a:off x="4403609" y="1125636"/>
          <a:ext cx="792440" cy="3962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Interacción</a:t>
          </a:r>
        </a:p>
      </dsp:txBody>
      <dsp:txXfrm>
        <a:off x="4403609" y="1125636"/>
        <a:ext cx="792440" cy="396220"/>
      </dsp:txXfrm>
    </dsp:sp>
    <dsp:sp modelId="{3B183137-98D1-412D-A345-6F7CB17F92D8}">
      <dsp:nvSpPr>
        <dsp:cNvPr id="0" name=""/>
        <dsp:cNvSpPr/>
      </dsp:nvSpPr>
      <dsp:spPr>
        <a:xfrm>
          <a:off x="4601719" y="1688269"/>
          <a:ext cx="792440" cy="39622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Secuencia</a:t>
          </a:r>
        </a:p>
      </dsp:txBody>
      <dsp:txXfrm>
        <a:off x="4601719" y="1688269"/>
        <a:ext cx="792440" cy="396220"/>
      </dsp:txXfrm>
    </dsp:sp>
    <dsp:sp modelId="{4029A11E-BA0C-4FBF-AD4B-A76AF1796EF9}">
      <dsp:nvSpPr>
        <dsp:cNvPr id="0" name=""/>
        <dsp:cNvSpPr/>
      </dsp:nvSpPr>
      <dsp:spPr>
        <a:xfrm>
          <a:off x="4601719" y="2250902"/>
          <a:ext cx="792440" cy="39622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Comunicación</a:t>
          </a:r>
        </a:p>
      </dsp:txBody>
      <dsp:txXfrm>
        <a:off x="4601719" y="2250902"/>
        <a:ext cx="792440" cy="396220"/>
      </dsp:txXfrm>
    </dsp:sp>
    <dsp:sp modelId="{1CF98332-E7D7-4259-B9A6-042B8D41EAEB}">
      <dsp:nvSpPr>
        <dsp:cNvPr id="0" name=""/>
        <dsp:cNvSpPr/>
      </dsp:nvSpPr>
      <dsp:spPr>
        <a:xfrm>
          <a:off x="4601719" y="2813535"/>
          <a:ext cx="792440" cy="39622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De Tiempos</a:t>
          </a:r>
        </a:p>
      </dsp:txBody>
      <dsp:txXfrm>
        <a:off x="4601719" y="2813535"/>
        <a:ext cx="792440" cy="396220"/>
      </dsp:txXfrm>
    </dsp:sp>
    <dsp:sp modelId="{BA003AA8-16DC-4008-9FD9-3826D8598F4E}">
      <dsp:nvSpPr>
        <dsp:cNvPr id="0" name=""/>
        <dsp:cNvSpPr/>
      </dsp:nvSpPr>
      <dsp:spPr>
        <a:xfrm>
          <a:off x="4601719" y="3376167"/>
          <a:ext cx="945856" cy="39622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900" kern="1200"/>
            <a:t>Diagrama Global de Interacciones</a:t>
          </a:r>
        </a:p>
      </dsp:txBody>
      <dsp:txXfrm>
        <a:off x="4601719" y="3376167"/>
        <a:ext cx="945856" cy="3962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0FCE3A-E1AB-44E6-A5A3-F47C27DD3820}">
      <dsp:nvSpPr>
        <dsp:cNvPr id="0" name=""/>
        <dsp:cNvSpPr/>
      </dsp:nvSpPr>
      <dsp:spPr>
        <a:xfrm>
          <a:off x="4411608" y="3875611"/>
          <a:ext cx="27789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7893" y="4572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43607" y="3914384"/>
        <a:ext cx="13894" cy="13894"/>
      </dsp:txXfrm>
    </dsp:sp>
    <dsp:sp modelId="{DC497A26-282D-47B3-8667-63502438C52C}">
      <dsp:nvSpPr>
        <dsp:cNvPr id="0" name=""/>
        <dsp:cNvSpPr/>
      </dsp:nvSpPr>
      <dsp:spPr>
        <a:xfrm>
          <a:off x="2744249" y="3524189"/>
          <a:ext cx="277893" cy="397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946" y="0"/>
              </a:lnTo>
              <a:lnTo>
                <a:pt x="138946" y="397141"/>
              </a:lnTo>
              <a:lnTo>
                <a:pt x="277893" y="39714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2871078" y="3710642"/>
        <a:ext cx="24235" cy="24235"/>
      </dsp:txXfrm>
    </dsp:sp>
    <dsp:sp modelId="{3AAA9282-749C-48A0-994A-76C9DF15C7E1}">
      <dsp:nvSpPr>
        <dsp:cNvPr id="0" name=""/>
        <dsp:cNvSpPr/>
      </dsp:nvSpPr>
      <dsp:spPr>
        <a:xfrm>
          <a:off x="4411608" y="3127048"/>
          <a:ext cx="277893" cy="26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946" y="0"/>
              </a:lnTo>
              <a:lnTo>
                <a:pt x="138946" y="264761"/>
              </a:lnTo>
              <a:lnTo>
                <a:pt x="277893" y="26476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40959" y="3249833"/>
        <a:ext cx="19191" cy="19191"/>
      </dsp:txXfrm>
    </dsp:sp>
    <dsp:sp modelId="{DB56FAC7-4581-427D-AA03-3A1F5CF97134}">
      <dsp:nvSpPr>
        <dsp:cNvPr id="0" name=""/>
        <dsp:cNvSpPr/>
      </dsp:nvSpPr>
      <dsp:spPr>
        <a:xfrm>
          <a:off x="4411608" y="2862287"/>
          <a:ext cx="277893" cy="264761"/>
        </a:xfrm>
        <a:custGeom>
          <a:avLst/>
          <a:gdLst/>
          <a:ahLst/>
          <a:cxnLst/>
          <a:rect l="0" t="0" r="0" b="0"/>
          <a:pathLst>
            <a:path>
              <a:moveTo>
                <a:pt x="0" y="264761"/>
              </a:moveTo>
              <a:lnTo>
                <a:pt x="138946" y="264761"/>
              </a:lnTo>
              <a:lnTo>
                <a:pt x="138946" y="0"/>
              </a:lnTo>
              <a:lnTo>
                <a:pt x="277893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40959" y="2985072"/>
        <a:ext cx="19191" cy="19191"/>
      </dsp:txXfrm>
    </dsp:sp>
    <dsp:sp modelId="{C1C6C72D-0CF1-4BBB-A2D1-8F040D727A27}">
      <dsp:nvSpPr>
        <dsp:cNvPr id="0" name=""/>
        <dsp:cNvSpPr/>
      </dsp:nvSpPr>
      <dsp:spPr>
        <a:xfrm>
          <a:off x="2744249" y="3127048"/>
          <a:ext cx="277893" cy="397141"/>
        </a:xfrm>
        <a:custGeom>
          <a:avLst/>
          <a:gdLst/>
          <a:ahLst/>
          <a:cxnLst/>
          <a:rect l="0" t="0" r="0" b="0"/>
          <a:pathLst>
            <a:path>
              <a:moveTo>
                <a:pt x="0" y="397141"/>
              </a:moveTo>
              <a:lnTo>
                <a:pt x="138946" y="397141"/>
              </a:lnTo>
              <a:lnTo>
                <a:pt x="138946" y="0"/>
              </a:lnTo>
              <a:lnTo>
                <a:pt x="277893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2871078" y="3313501"/>
        <a:ext cx="24235" cy="24235"/>
      </dsp:txXfrm>
    </dsp:sp>
    <dsp:sp modelId="{5707AFA3-ADD2-425A-B55B-BC2405BADBE4}">
      <dsp:nvSpPr>
        <dsp:cNvPr id="0" name=""/>
        <dsp:cNvSpPr/>
      </dsp:nvSpPr>
      <dsp:spPr>
        <a:xfrm>
          <a:off x="1076889" y="2332765"/>
          <a:ext cx="277893" cy="11914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946" y="0"/>
              </a:lnTo>
              <a:lnTo>
                <a:pt x="138946" y="1191424"/>
              </a:lnTo>
              <a:lnTo>
                <a:pt x="277893" y="119142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1185251" y="2897892"/>
        <a:ext cx="61170" cy="61170"/>
      </dsp:txXfrm>
    </dsp:sp>
    <dsp:sp modelId="{156B44AB-5FF5-4007-A0F7-FCD9D9C8F3C2}">
      <dsp:nvSpPr>
        <dsp:cNvPr id="0" name=""/>
        <dsp:cNvSpPr/>
      </dsp:nvSpPr>
      <dsp:spPr>
        <a:xfrm>
          <a:off x="4411608" y="1803242"/>
          <a:ext cx="277893" cy="529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946" y="0"/>
              </a:lnTo>
              <a:lnTo>
                <a:pt x="138946" y="529522"/>
              </a:lnTo>
              <a:lnTo>
                <a:pt x="277893" y="52952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35604" y="2053053"/>
        <a:ext cx="29900" cy="29900"/>
      </dsp:txXfrm>
    </dsp:sp>
    <dsp:sp modelId="{DF676E8C-195C-445F-A79D-983C619BDA3D}">
      <dsp:nvSpPr>
        <dsp:cNvPr id="0" name=""/>
        <dsp:cNvSpPr/>
      </dsp:nvSpPr>
      <dsp:spPr>
        <a:xfrm>
          <a:off x="4411608" y="1757522"/>
          <a:ext cx="27789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7893" y="4572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43607" y="1796295"/>
        <a:ext cx="13894" cy="13894"/>
      </dsp:txXfrm>
    </dsp:sp>
    <dsp:sp modelId="{BCD6C37F-A74A-4918-AFEC-00F2FE4316E7}">
      <dsp:nvSpPr>
        <dsp:cNvPr id="0" name=""/>
        <dsp:cNvSpPr/>
      </dsp:nvSpPr>
      <dsp:spPr>
        <a:xfrm>
          <a:off x="4411608" y="1273720"/>
          <a:ext cx="277893" cy="529522"/>
        </a:xfrm>
        <a:custGeom>
          <a:avLst/>
          <a:gdLst/>
          <a:ahLst/>
          <a:cxnLst/>
          <a:rect l="0" t="0" r="0" b="0"/>
          <a:pathLst>
            <a:path>
              <a:moveTo>
                <a:pt x="0" y="529522"/>
              </a:moveTo>
              <a:lnTo>
                <a:pt x="138946" y="529522"/>
              </a:lnTo>
              <a:lnTo>
                <a:pt x="138946" y="0"/>
              </a:lnTo>
              <a:lnTo>
                <a:pt x="277893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35604" y="1523531"/>
        <a:ext cx="29900" cy="29900"/>
      </dsp:txXfrm>
    </dsp:sp>
    <dsp:sp modelId="{8E450990-4E76-491A-95C2-CE8CFB46DA6B}">
      <dsp:nvSpPr>
        <dsp:cNvPr id="0" name=""/>
        <dsp:cNvSpPr/>
      </dsp:nvSpPr>
      <dsp:spPr>
        <a:xfrm>
          <a:off x="2744249" y="1141340"/>
          <a:ext cx="277893" cy="661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946" y="0"/>
              </a:lnTo>
              <a:lnTo>
                <a:pt x="138946" y="661902"/>
              </a:lnTo>
              <a:lnTo>
                <a:pt x="277893" y="6619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2865249" y="1454344"/>
        <a:ext cx="35893" cy="35893"/>
      </dsp:txXfrm>
    </dsp:sp>
    <dsp:sp modelId="{9693A074-8633-496E-8394-4CBE0902421D}">
      <dsp:nvSpPr>
        <dsp:cNvPr id="0" name=""/>
        <dsp:cNvSpPr/>
      </dsp:nvSpPr>
      <dsp:spPr>
        <a:xfrm>
          <a:off x="4411608" y="479437"/>
          <a:ext cx="277893" cy="26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946" y="0"/>
              </a:lnTo>
              <a:lnTo>
                <a:pt x="138946" y="264761"/>
              </a:lnTo>
              <a:lnTo>
                <a:pt x="277893" y="26476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40959" y="602222"/>
        <a:ext cx="19191" cy="19191"/>
      </dsp:txXfrm>
    </dsp:sp>
    <dsp:sp modelId="{58648CDE-95B0-4209-B982-FD2207E6E261}">
      <dsp:nvSpPr>
        <dsp:cNvPr id="0" name=""/>
        <dsp:cNvSpPr/>
      </dsp:nvSpPr>
      <dsp:spPr>
        <a:xfrm>
          <a:off x="4411608" y="214676"/>
          <a:ext cx="277893" cy="264761"/>
        </a:xfrm>
        <a:custGeom>
          <a:avLst/>
          <a:gdLst/>
          <a:ahLst/>
          <a:cxnLst/>
          <a:rect l="0" t="0" r="0" b="0"/>
          <a:pathLst>
            <a:path>
              <a:moveTo>
                <a:pt x="0" y="264761"/>
              </a:moveTo>
              <a:lnTo>
                <a:pt x="138946" y="264761"/>
              </a:lnTo>
              <a:lnTo>
                <a:pt x="138946" y="0"/>
              </a:lnTo>
              <a:lnTo>
                <a:pt x="277893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4540959" y="337461"/>
        <a:ext cx="19191" cy="19191"/>
      </dsp:txXfrm>
    </dsp:sp>
    <dsp:sp modelId="{E23D893D-1820-49AD-B54F-27820A156EFA}">
      <dsp:nvSpPr>
        <dsp:cNvPr id="0" name=""/>
        <dsp:cNvSpPr/>
      </dsp:nvSpPr>
      <dsp:spPr>
        <a:xfrm>
          <a:off x="2744249" y="479437"/>
          <a:ext cx="277893" cy="661902"/>
        </a:xfrm>
        <a:custGeom>
          <a:avLst/>
          <a:gdLst/>
          <a:ahLst/>
          <a:cxnLst/>
          <a:rect l="0" t="0" r="0" b="0"/>
          <a:pathLst>
            <a:path>
              <a:moveTo>
                <a:pt x="0" y="661902"/>
              </a:moveTo>
              <a:lnTo>
                <a:pt x="138946" y="661902"/>
              </a:lnTo>
              <a:lnTo>
                <a:pt x="138946" y="0"/>
              </a:lnTo>
              <a:lnTo>
                <a:pt x="277893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2865249" y="792442"/>
        <a:ext cx="35893" cy="35893"/>
      </dsp:txXfrm>
    </dsp:sp>
    <dsp:sp modelId="{288A40C2-1671-413A-85FD-310BFE0DFFD7}">
      <dsp:nvSpPr>
        <dsp:cNvPr id="0" name=""/>
        <dsp:cNvSpPr/>
      </dsp:nvSpPr>
      <dsp:spPr>
        <a:xfrm>
          <a:off x="1076889" y="1141340"/>
          <a:ext cx="277893" cy="1191424"/>
        </a:xfrm>
        <a:custGeom>
          <a:avLst/>
          <a:gdLst/>
          <a:ahLst/>
          <a:cxnLst/>
          <a:rect l="0" t="0" r="0" b="0"/>
          <a:pathLst>
            <a:path>
              <a:moveTo>
                <a:pt x="0" y="1191424"/>
              </a:moveTo>
              <a:lnTo>
                <a:pt x="138946" y="1191424"/>
              </a:lnTo>
              <a:lnTo>
                <a:pt x="138946" y="0"/>
              </a:lnTo>
              <a:lnTo>
                <a:pt x="277893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419" sz="500" kern="1200"/>
        </a:p>
      </dsp:txBody>
      <dsp:txXfrm>
        <a:off x="1185251" y="1706467"/>
        <a:ext cx="61170" cy="61170"/>
      </dsp:txXfrm>
    </dsp:sp>
    <dsp:sp modelId="{172CCC83-4B41-4B04-AEFE-50D33998C37D}">
      <dsp:nvSpPr>
        <dsp:cNvPr id="0" name=""/>
        <dsp:cNvSpPr/>
      </dsp:nvSpPr>
      <dsp:spPr>
        <a:xfrm rot="16200000">
          <a:off x="-249702" y="2120956"/>
          <a:ext cx="2229566" cy="4236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900" kern="1200"/>
            <a:t>PARADIGMAS</a:t>
          </a:r>
        </a:p>
      </dsp:txBody>
      <dsp:txXfrm>
        <a:off x="-249702" y="2120956"/>
        <a:ext cx="2229566" cy="423617"/>
      </dsp:txXfrm>
    </dsp:sp>
    <dsp:sp modelId="{364607F4-EBFD-4008-89E9-0EEB617DFAF6}">
      <dsp:nvSpPr>
        <dsp:cNvPr id="0" name=""/>
        <dsp:cNvSpPr/>
      </dsp:nvSpPr>
      <dsp:spPr>
        <a:xfrm>
          <a:off x="1354783" y="929531"/>
          <a:ext cx="1389466" cy="4236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IMPERATIVOS</a:t>
          </a:r>
        </a:p>
      </dsp:txBody>
      <dsp:txXfrm>
        <a:off x="1354783" y="929531"/>
        <a:ext cx="1389466" cy="423617"/>
      </dsp:txXfrm>
    </dsp:sp>
    <dsp:sp modelId="{0BF06E6B-BAA6-4320-800A-DCE10FAA631A}">
      <dsp:nvSpPr>
        <dsp:cNvPr id="0" name=""/>
        <dsp:cNvSpPr/>
      </dsp:nvSpPr>
      <dsp:spPr>
        <a:xfrm>
          <a:off x="3022142" y="267628"/>
          <a:ext cx="1389466" cy="4236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Estructurado</a:t>
          </a:r>
        </a:p>
      </dsp:txBody>
      <dsp:txXfrm>
        <a:off x="3022142" y="267628"/>
        <a:ext cx="1389466" cy="423617"/>
      </dsp:txXfrm>
    </dsp:sp>
    <dsp:sp modelId="{02A7712C-86E5-4777-B636-AEDC6239AC1E}">
      <dsp:nvSpPr>
        <dsp:cNvPr id="0" name=""/>
        <dsp:cNvSpPr/>
      </dsp:nvSpPr>
      <dsp:spPr>
        <a:xfrm>
          <a:off x="4689501" y="2867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Dividido en bloques</a:t>
          </a:r>
        </a:p>
      </dsp:txBody>
      <dsp:txXfrm>
        <a:off x="4689501" y="2867"/>
        <a:ext cx="1389466" cy="423617"/>
      </dsp:txXfrm>
    </dsp:sp>
    <dsp:sp modelId="{81400097-9B49-4E71-A3C4-37357E4700A2}">
      <dsp:nvSpPr>
        <dsp:cNvPr id="0" name=""/>
        <dsp:cNvSpPr/>
      </dsp:nvSpPr>
      <dsp:spPr>
        <a:xfrm>
          <a:off x="4689501" y="532389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Secuencia, selección e iteración</a:t>
          </a:r>
        </a:p>
      </dsp:txBody>
      <dsp:txXfrm>
        <a:off x="4689501" y="532389"/>
        <a:ext cx="1389466" cy="423617"/>
      </dsp:txXfrm>
    </dsp:sp>
    <dsp:sp modelId="{3EDFB165-D5D4-492D-A867-ACE71CAB4F1D}">
      <dsp:nvSpPr>
        <dsp:cNvPr id="0" name=""/>
        <dsp:cNvSpPr/>
      </dsp:nvSpPr>
      <dsp:spPr>
        <a:xfrm>
          <a:off x="3022142" y="1591434"/>
          <a:ext cx="1389466" cy="4236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Orientado a Objetos</a:t>
          </a:r>
        </a:p>
      </dsp:txBody>
      <dsp:txXfrm>
        <a:off x="3022142" y="1591434"/>
        <a:ext cx="1389466" cy="423617"/>
      </dsp:txXfrm>
    </dsp:sp>
    <dsp:sp modelId="{FDDE5357-85F4-4BE6-9E2C-F3885BFD4B6B}">
      <dsp:nvSpPr>
        <dsp:cNvPr id="0" name=""/>
        <dsp:cNvSpPr/>
      </dsp:nvSpPr>
      <dsp:spPr>
        <a:xfrm>
          <a:off x="4689501" y="1061911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Abstracción de datos</a:t>
          </a:r>
        </a:p>
      </dsp:txBody>
      <dsp:txXfrm>
        <a:off x="4689501" y="1061911"/>
        <a:ext cx="1389466" cy="423617"/>
      </dsp:txXfrm>
    </dsp:sp>
    <dsp:sp modelId="{92C6B840-33CE-4538-B9D3-1E64D0979BB4}">
      <dsp:nvSpPr>
        <dsp:cNvPr id="0" name=""/>
        <dsp:cNvSpPr/>
      </dsp:nvSpPr>
      <dsp:spPr>
        <a:xfrm>
          <a:off x="4689501" y="1591434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Encapsulamiento de datos y comportamiento de datos y comportamiento en objetos</a:t>
          </a:r>
        </a:p>
      </dsp:txBody>
      <dsp:txXfrm>
        <a:off x="4689501" y="1591434"/>
        <a:ext cx="1389466" cy="423617"/>
      </dsp:txXfrm>
    </dsp:sp>
    <dsp:sp modelId="{200B67E7-F499-4ABF-A625-05951573B8B0}">
      <dsp:nvSpPr>
        <dsp:cNvPr id="0" name=""/>
        <dsp:cNvSpPr/>
      </dsp:nvSpPr>
      <dsp:spPr>
        <a:xfrm>
          <a:off x="4689501" y="2120956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Paso de mensajes entre objetos</a:t>
          </a:r>
        </a:p>
      </dsp:txBody>
      <dsp:txXfrm>
        <a:off x="4689501" y="2120956"/>
        <a:ext cx="1389466" cy="423617"/>
      </dsp:txXfrm>
    </dsp:sp>
    <dsp:sp modelId="{BCF5C38D-EBD8-4176-B78B-1DD929C862D9}">
      <dsp:nvSpPr>
        <dsp:cNvPr id="0" name=""/>
        <dsp:cNvSpPr/>
      </dsp:nvSpPr>
      <dsp:spPr>
        <a:xfrm>
          <a:off x="1354783" y="3312380"/>
          <a:ext cx="1389466" cy="4236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DECLARATIVOS</a:t>
          </a:r>
        </a:p>
      </dsp:txBody>
      <dsp:txXfrm>
        <a:off x="1354783" y="3312380"/>
        <a:ext cx="1389466" cy="423617"/>
      </dsp:txXfrm>
    </dsp:sp>
    <dsp:sp modelId="{D95F28A5-6C4D-4CFB-980D-0CC4B18D00D5}">
      <dsp:nvSpPr>
        <dsp:cNvPr id="0" name=""/>
        <dsp:cNvSpPr/>
      </dsp:nvSpPr>
      <dsp:spPr>
        <a:xfrm>
          <a:off x="3022142" y="2915239"/>
          <a:ext cx="1389466" cy="4236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Funcional</a:t>
          </a:r>
        </a:p>
      </dsp:txBody>
      <dsp:txXfrm>
        <a:off x="3022142" y="2915239"/>
        <a:ext cx="1389466" cy="423617"/>
      </dsp:txXfrm>
    </dsp:sp>
    <dsp:sp modelId="{0568C0F8-47DA-433C-95BB-296B6E567A05}">
      <dsp:nvSpPr>
        <dsp:cNvPr id="0" name=""/>
        <dsp:cNvSpPr/>
      </dsp:nvSpPr>
      <dsp:spPr>
        <a:xfrm>
          <a:off x="4689501" y="2650478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Las funciones son elementos de primer orden</a:t>
          </a:r>
        </a:p>
      </dsp:txBody>
      <dsp:txXfrm>
        <a:off x="4689501" y="2650478"/>
        <a:ext cx="1389466" cy="423617"/>
      </dsp:txXfrm>
    </dsp:sp>
    <dsp:sp modelId="{6C8ABB82-4464-48C1-9053-0F119AC9D632}">
      <dsp:nvSpPr>
        <dsp:cNvPr id="0" name=""/>
        <dsp:cNvSpPr/>
      </dsp:nvSpPr>
      <dsp:spPr>
        <a:xfrm>
          <a:off x="4689501" y="3180000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Uso del cálculo lambda</a:t>
          </a:r>
        </a:p>
      </dsp:txBody>
      <dsp:txXfrm>
        <a:off x="4689501" y="3180000"/>
        <a:ext cx="1389466" cy="423617"/>
      </dsp:txXfrm>
    </dsp:sp>
    <dsp:sp modelId="{D9DC6D55-6DE6-448F-8BA4-F8AE401575A6}">
      <dsp:nvSpPr>
        <dsp:cNvPr id="0" name=""/>
        <dsp:cNvSpPr/>
      </dsp:nvSpPr>
      <dsp:spPr>
        <a:xfrm>
          <a:off x="3022142" y="3709522"/>
          <a:ext cx="1389466" cy="4236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Lógico</a:t>
          </a:r>
        </a:p>
      </dsp:txBody>
      <dsp:txXfrm>
        <a:off x="3022142" y="3709522"/>
        <a:ext cx="1389466" cy="423617"/>
      </dsp:txXfrm>
    </dsp:sp>
    <dsp:sp modelId="{D0C349A0-8D72-4941-AEC2-0EACCF46018C}">
      <dsp:nvSpPr>
        <dsp:cNvPr id="0" name=""/>
        <dsp:cNvSpPr/>
      </dsp:nvSpPr>
      <dsp:spPr>
        <a:xfrm>
          <a:off x="4689501" y="3709522"/>
          <a:ext cx="1389466" cy="4236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600" kern="1200"/>
            <a:t>Los programas están construidos de hechos y predicados y relaciones</a:t>
          </a:r>
        </a:p>
      </dsp:txBody>
      <dsp:txXfrm>
        <a:off x="4689501" y="3709522"/>
        <a:ext cx="1389466" cy="4236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076F6F-2DB7-42BF-99BB-196015AE981B}">
      <dsp:nvSpPr>
        <dsp:cNvPr id="0" name=""/>
        <dsp:cNvSpPr/>
      </dsp:nvSpPr>
      <dsp:spPr>
        <a:xfrm>
          <a:off x="2700379" y="1396549"/>
          <a:ext cx="1152624" cy="244168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0" rIns="74295" bIns="1651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JAVASCRIPT</a:t>
          </a:r>
        </a:p>
      </dsp:txBody>
      <dsp:txXfrm rot="16200000">
        <a:off x="2570553" y="2345466"/>
        <a:ext cx="2197516" cy="299682"/>
      </dsp:txXfrm>
    </dsp:sp>
    <dsp:sp modelId="{CF43645C-BC67-49FD-B305-22926F7F586B}">
      <dsp:nvSpPr>
        <dsp:cNvPr id="0" name=""/>
        <dsp:cNvSpPr/>
      </dsp:nvSpPr>
      <dsp:spPr>
        <a:xfrm>
          <a:off x="1442255" y="985966"/>
          <a:ext cx="1152624" cy="285226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0" rIns="74295" bIns="1651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JAVA</a:t>
          </a:r>
        </a:p>
      </dsp:txBody>
      <dsp:txXfrm rot="16200000">
        <a:off x="1127666" y="2119645"/>
        <a:ext cx="2567041" cy="299682"/>
      </dsp:txXfrm>
    </dsp:sp>
    <dsp:sp modelId="{F4145678-DAA6-4623-8B94-16E54304A659}">
      <dsp:nvSpPr>
        <dsp:cNvPr id="0" name=""/>
        <dsp:cNvSpPr/>
      </dsp:nvSpPr>
      <dsp:spPr>
        <a:xfrm>
          <a:off x="3957847" y="1813970"/>
          <a:ext cx="1152624" cy="202426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0" rIns="74295" bIns="1651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C</a:t>
          </a:r>
        </a:p>
      </dsp:txBody>
      <dsp:txXfrm rot="16200000">
        <a:off x="4015861" y="2575048"/>
        <a:ext cx="1821837" cy="299682"/>
      </dsp:txXfrm>
    </dsp:sp>
    <dsp:sp modelId="{10FF2608-0DD6-4365-9585-E228B8EAFB60}">
      <dsp:nvSpPr>
        <dsp:cNvPr id="0" name=""/>
        <dsp:cNvSpPr/>
      </dsp:nvSpPr>
      <dsp:spPr>
        <a:xfrm>
          <a:off x="184131" y="596547"/>
          <a:ext cx="1152624" cy="324038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0" rIns="74295" bIns="1651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PYTHON</a:t>
          </a:r>
        </a:p>
      </dsp:txBody>
      <dsp:txXfrm rot="16200000">
        <a:off x="-305109" y="1904879"/>
        <a:ext cx="2916346" cy="299682"/>
      </dsp:txXfrm>
    </dsp:sp>
    <dsp:sp modelId="{7490901C-9B6B-4839-87E2-EC6024071B18}">
      <dsp:nvSpPr>
        <dsp:cNvPr id="0" name=""/>
        <dsp:cNvSpPr/>
      </dsp:nvSpPr>
      <dsp:spPr>
        <a:xfrm>
          <a:off x="5215971" y="2224554"/>
          <a:ext cx="1152624" cy="161368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0" rIns="74295" bIns="1651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300" kern="1200"/>
            <a:t>PHP</a:t>
          </a:r>
        </a:p>
      </dsp:txBody>
      <dsp:txXfrm rot="16200000">
        <a:off x="5458747" y="2800868"/>
        <a:ext cx="1452312" cy="299682"/>
      </dsp:txXfrm>
    </dsp:sp>
    <dsp:sp modelId="{2ACAEE7B-A71C-4546-BB57-039CFC3435CA}">
      <dsp:nvSpPr>
        <dsp:cNvPr id="0" name=""/>
        <dsp:cNvSpPr/>
      </dsp:nvSpPr>
      <dsp:spPr>
        <a:xfrm>
          <a:off x="184131" y="596547"/>
          <a:ext cx="818363" cy="3256013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0" lvl="0" indent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b="0" i="0" kern="1200"/>
            <a:t>Es un lenguaje de programación versátil </a:t>
          </a:r>
          <a:r>
            <a:rPr lang="es-MX" sz="500" b="1" i="0" kern="1200"/>
            <a:t>multiplataforma y multiparadigma</a:t>
          </a:r>
          <a:r>
            <a:rPr lang="es-MX" sz="500" b="0" i="0" kern="1200"/>
            <a:t> que se destaca por su código legible y limpio. Phyton es </a:t>
          </a:r>
          <a:r>
            <a:rPr lang="es-MX" sz="500" b="1" i="0" kern="1200"/>
            <a:t>ideal para trabajar con grandes volúmenes de datos</a:t>
          </a:r>
          <a:r>
            <a:rPr lang="es-MX" sz="500" b="0" i="0" kern="1200"/>
            <a:t> porque favorece su extracción y procesamiento, siendo el elegido por las empresas de Big Data. A nivel científico, posee una amplia </a:t>
          </a:r>
          <a:r>
            <a:rPr lang="es-MX" sz="500" b="1" i="0" kern="1200"/>
            <a:t>biblioteca de recursos con especial énfasis en las matemáticas</a:t>
          </a:r>
          <a:r>
            <a:rPr lang="es-MX" sz="500" b="0" i="0" kern="1200"/>
            <a:t> para aspirantes a programadores en áreas especializadas. También es útil para </a:t>
          </a:r>
          <a:r>
            <a:rPr lang="es-MX" sz="500" b="1" i="0" kern="1200"/>
            <a:t>crear videojuegos </a:t>
          </a:r>
          <a:r>
            <a:rPr lang="es-MX" sz="500" b="0" i="0" kern="1200"/>
            <a:t>gracias a su dinamismo y simplicidad, aunque tratándose de un lenguaje de programación interpretado es más lento que Java, C++ o C#.</a:t>
          </a:r>
          <a:endParaRPr lang="es-419" sz="500" kern="1200"/>
        </a:p>
      </dsp:txBody>
      <dsp:txXfrm>
        <a:off x="184131" y="596547"/>
        <a:ext cx="818363" cy="3256013"/>
      </dsp:txXfrm>
    </dsp:sp>
    <dsp:sp modelId="{01A9D414-9E2A-4EE4-A128-BECD2667F11D}">
      <dsp:nvSpPr>
        <dsp:cNvPr id="0" name=""/>
        <dsp:cNvSpPr/>
      </dsp:nvSpPr>
      <dsp:spPr>
        <a:xfrm>
          <a:off x="1442255" y="984663"/>
          <a:ext cx="818363" cy="2852268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0" lvl="0" indent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700" kern="1200"/>
            <a:t>Juegos y Aplicaciones. Genera recursos para dispositivos móviles,  TV, Computadoras, Web, </a:t>
          </a:r>
        </a:p>
      </dsp:txBody>
      <dsp:txXfrm>
        <a:off x="1442255" y="984663"/>
        <a:ext cx="818363" cy="2852268"/>
      </dsp:txXfrm>
    </dsp:sp>
    <dsp:sp modelId="{8F509CAF-1374-4B75-B139-0830921FB177}">
      <dsp:nvSpPr>
        <dsp:cNvPr id="0" name=""/>
        <dsp:cNvSpPr/>
      </dsp:nvSpPr>
      <dsp:spPr>
        <a:xfrm>
          <a:off x="2700379" y="1396549"/>
          <a:ext cx="818363" cy="2441684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0" lvl="0" indent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700" kern="1200"/>
            <a:t>Interactividad en la web, aplicaciones para PC y dispositivos móviles, juegos, etc</a:t>
          </a:r>
          <a:r>
            <a:rPr lang="es-419" sz="500" kern="1200"/>
            <a:t>.</a:t>
          </a:r>
        </a:p>
      </dsp:txBody>
      <dsp:txXfrm>
        <a:off x="2700379" y="1396549"/>
        <a:ext cx="818363" cy="2441684"/>
      </dsp:txXfrm>
    </dsp:sp>
    <dsp:sp modelId="{34CBF51F-5909-4D8B-82EB-E8B8CE9559F1}">
      <dsp:nvSpPr>
        <dsp:cNvPr id="0" name=""/>
        <dsp:cNvSpPr/>
      </dsp:nvSpPr>
      <dsp:spPr>
        <a:xfrm>
          <a:off x="3957847" y="1813970"/>
          <a:ext cx="818363" cy="2024263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0" lvl="0" indent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" b="0" i="0" kern="1200"/>
            <a:t>Está orientado a los Sistemas Operativos y es muy eficaz y con él podemos crear Softwares de sistemas operativos como Windows o Linux y también para aplicaciones. También sirve para experimentos informáticos, físicos, matemáticos…etc. Es también muy utilizado en robótica con el que se programan simuladores, etc. </a:t>
          </a:r>
          <a:endParaRPr lang="es-419" sz="500" kern="1200"/>
        </a:p>
      </dsp:txBody>
      <dsp:txXfrm>
        <a:off x="3957847" y="1813970"/>
        <a:ext cx="818363" cy="2024263"/>
      </dsp:txXfrm>
    </dsp:sp>
    <dsp:sp modelId="{B6E071C0-B33B-4CBF-9A47-DA73EC504D46}">
      <dsp:nvSpPr>
        <dsp:cNvPr id="0" name=""/>
        <dsp:cNvSpPr/>
      </dsp:nvSpPr>
      <dsp:spPr>
        <a:xfrm>
          <a:off x="5215971" y="2224879"/>
          <a:ext cx="818363" cy="1613680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0" indent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00" b="0" i="0" kern="1200"/>
            <a:t>Sirve fundamentalmente para páginas web y se puede combinar con el lenguaje HTML. El lenguaje PHP se basa en los </a:t>
          </a:r>
          <a:r>
            <a:rPr lang="es-MX" sz="600" b="1" i="0" kern="1200"/>
            <a:t>“scripts”</a:t>
          </a:r>
          <a:r>
            <a:rPr lang="es-MX" sz="600" b="0" i="0" kern="1200"/>
            <a:t> que es un guión de órdenes o instrucciones que recibe un servidor de una página web para leer su código fuente.</a:t>
          </a:r>
          <a:endParaRPr lang="es-419" sz="600" kern="1200"/>
        </a:p>
      </dsp:txBody>
      <dsp:txXfrm>
        <a:off x="5215971" y="2224879"/>
        <a:ext cx="818363" cy="16136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82A90-1871-4853-8675-34C2FA91DBCF}">
      <dsp:nvSpPr>
        <dsp:cNvPr id="0" name=""/>
        <dsp:cNvSpPr/>
      </dsp:nvSpPr>
      <dsp:spPr>
        <a:xfrm>
          <a:off x="0" y="496"/>
          <a:ext cx="2664295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14A5A3-386B-4444-9AE0-90E6335978AA}">
      <dsp:nvSpPr>
        <dsp:cNvPr id="0" name=""/>
        <dsp:cNvSpPr/>
      </dsp:nvSpPr>
      <dsp:spPr>
        <a:xfrm>
          <a:off x="0" y="496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Bibliografia</a:t>
          </a:r>
        </a:p>
      </dsp:txBody>
      <dsp:txXfrm>
        <a:off x="0" y="496"/>
        <a:ext cx="2664295" cy="580429"/>
      </dsp:txXfrm>
    </dsp:sp>
    <dsp:sp modelId="{F64E3FA2-925A-445C-8C36-264ABC0FC83C}">
      <dsp:nvSpPr>
        <dsp:cNvPr id="0" name=""/>
        <dsp:cNvSpPr/>
      </dsp:nvSpPr>
      <dsp:spPr>
        <a:xfrm>
          <a:off x="0" y="580925"/>
          <a:ext cx="2664295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0FCC9F-26C5-464A-8E54-06C91E21D836}">
      <dsp:nvSpPr>
        <dsp:cNvPr id="0" name=""/>
        <dsp:cNvSpPr/>
      </dsp:nvSpPr>
      <dsp:spPr>
        <a:xfrm>
          <a:off x="0" y="580925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Comunidad</a:t>
          </a:r>
        </a:p>
      </dsp:txBody>
      <dsp:txXfrm>
        <a:off x="0" y="580925"/>
        <a:ext cx="2664295" cy="580429"/>
      </dsp:txXfrm>
    </dsp:sp>
    <dsp:sp modelId="{97394D9B-8517-40A4-80BB-486755F5B2F0}">
      <dsp:nvSpPr>
        <dsp:cNvPr id="0" name=""/>
        <dsp:cNvSpPr/>
      </dsp:nvSpPr>
      <dsp:spPr>
        <a:xfrm>
          <a:off x="0" y="1161355"/>
          <a:ext cx="2664295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9B5D71-D257-42CF-9163-0BE64BFB6AD2}">
      <dsp:nvSpPr>
        <dsp:cNvPr id="0" name=""/>
        <dsp:cNvSpPr/>
      </dsp:nvSpPr>
      <dsp:spPr>
        <a:xfrm>
          <a:off x="0" y="1161355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Librerías</a:t>
          </a:r>
        </a:p>
      </dsp:txBody>
      <dsp:txXfrm>
        <a:off x="0" y="1161355"/>
        <a:ext cx="2664295" cy="580429"/>
      </dsp:txXfrm>
    </dsp:sp>
    <dsp:sp modelId="{152CF935-7D5B-452F-8B52-73DC36E08CA6}">
      <dsp:nvSpPr>
        <dsp:cNvPr id="0" name=""/>
        <dsp:cNvSpPr/>
      </dsp:nvSpPr>
      <dsp:spPr>
        <a:xfrm>
          <a:off x="0" y="1741785"/>
          <a:ext cx="2664295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CD903F-BA1A-41BF-ABC7-27DAC09843CC}">
      <dsp:nvSpPr>
        <dsp:cNvPr id="0" name=""/>
        <dsp:cNvSpPr/>
      </dsp:nvSpPr>
      <dsp:spPr>
        <a:xfrm>
          <a:off x="0" y="1741785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Propósito General o Específico</a:t>
          </a:r>
        </a:p>
      </dsp:txBody>
      <dsp:txXfrm>
        <a:off x="0" y="1741785"/>
        <a:ext cx="2664295" cy="580429"/>
      </dsp:txXfrm>
    </dsp:sp>
    <dsp:sp modelId="{CC6086EE-7B5A-49F6-9091-81AB46948651}">
      <dsp:nvSpPr>
        <dsp:cNvPr id="0" name=""/>
        <dsp:cNvSpPr/>
      </dsp:nvSpPr>
      <dsp:spPr>
        <a:xfrm>
          <a:off x="0" y="2322214"/>
          <a:ext cx="2664295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184EF5-B1D6-48C8-A94F-F55876499D4C}">
      <dsp:nvSpPr>
        <dsp:cNvPr id="0" name=""/>
        <dsp:cNvSpPr/>
      </dsp:nvSpPr>
      <dsp:spPr>
        <a:xfrm>
          <a:off x="0" y="2322214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Tiempo de aprendizaje</a:t>
          </a:r>
        </a:p>
      </dsp:txBody>
      <dsp:txXfrm>
        <a:off x="0" y="2322214"/>
        <a:ext cx="2664295" cy="580429"/>
      </dsp:txXfrm>
    </dsp:sp>
    <dsp:sp modelId="{122F3FA4-93F5-4FA4-9649-F79CCC79A557}">
      <dsp:nvSpPr>
        <dsp:cNvPr id="0" name=""/>
        <dsp:cNvSpPr/>
      </dsp:nvSpPr>
      <dsp:spPr>
        <a:xfrm>
          <a:off x="0" y="2902644"/>
          <a:ext cx="2664295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331136-F3DD-4C7C-A634-1FFCE71D6390}">
      <dsp:nvSpPr>
        <dsp:cNvPr id="0" name=""/>
        <dsp:cNvSpPr/>
      </dsp:nvSpPr>
      <dsp:spPr>
        <a:xfrm>
          <a:off x="0" y="2902644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Dispositivos a donde se dirigirá</a:t>
          </a:r>
        </a:p>
      </dsp:txBody>
      <dsp:txXfrm>
        <a:off x="0" y="2902644"/>
        <a:ext cx="2664295" cy="580429"/>
      </dsp:txXfrm>
    </dsp:sp>
    <dsp:sp modelId="{95A3EF45-7518-4916-966B-B71C5C95F58D}">
      <dsp:nvSpPr>
        <dsp:cNvPr id="0" name=""/>
        <dsp:cNvSpPr/>
      </dsp:nvSpPr>
      <dsp:spPr>
        <a:xfrm>
          <a:off x="0" y="3483074"/>
          <a:ext cx="2664295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B97D9C-1AE6-4ECE-AAA9-7BD040F58ABE}">
      <dsp:nvSpPr>
        <dsp:cNvPr id="0" name=""/>
        <dsp:cNvSpPr/>
      </dsp:nvSpPr>
      <dsp:spPr>
        <a:xfrm>
          <a:off x="0" y="3483074"/>
          <a:ext cx="2664295" cy="580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/>
            <a:t>Objetivo personal</a:t>
          </a:r>
        </a:p>
      </dsp:txBody>
      <dsp:txXfrm>
        <a:off x="0" y="3483074"/>
        <a:ext cx="2664295" cy="5804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B6B52-3122-488B-B6C9-BB0A8CCC56D7}" type="datetimeFigureOut">
              <a:rPr lang="es-419" smtClean="0"/>
              <a:t>25/1/2019</a:t>
            </a:fld>
            <a:endParaRPr lang="es-419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75FC1-56A5-414D-9B0D-1B2C8E9031D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9930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5FC1-56A5-414D-9B0D-1B2C8E9031D5}" type="slidenum">
              <a:rPr lang="es-419" smtClean="0"/>
              <a:t>4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74023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664245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" y="1923678"/>
            <a:ext cx="91439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YoneY Gallardo</a:t>
            </a:r>
            <a:endParaRPr kumimoji="0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0" y="91556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CURSO DE PROGRAMACIÓN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555776" y="741312"/>
            <a:ext cx="5213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Ciclo de Vida del Desarrollo de Software (SDLC)</a:t>
            </a:r>
          </a:p>
        </p:txBody>
      </p:sp>
      <p:pic>
        <p:nvPicPr>
          <p:cNvPr id="6150" name="Picture 6" descr="https://www.viewnext.com/wp-content/uploads/2018/06/7fases_SDLC_infografia.jpg">
            <a:extLst>
              <a:ext uri="{FF2B5EF4-FFF2-40B4-BE49-F238E27FC236}">
                <a16:creationId xmlns:a16="http://schemas.microsoft.com/office/drawing/2014/main" id="{4D276802-2E97-4894-9ADF-8504DB4F5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69" y="1256700"/>
            <a:ext cx="7631831" cy="390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843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555776" y="741312"/>
            <a:ext cx="4970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PARADIGMA DE DESARROLLO DE SOFTWARE</a:t>
            </a:r>
          </a:p>
        </p:txBody>
      </p:sp>
      <p:pic>
        <p:nvPicPr>
          <p:cNvPr id="7170" name="Picture 2" descr="https://www.tutorialspoint.com/es/software_engineering/images/sdlc_waterfall.png">
            <a:extLst>
              <a:ext uri="{FF2B5EF4-FFF2-40B4-BE49-F238E27FC236}">
                <a16:creationId xmlns:a16="http://schemas.microsoft.com/office/drawing/2014/main" id="{0ED3082C-E029-4F6D-82FA-076235634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61994"/>
            <a:ext cx="6732240" cy="374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549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555776" y="741312"/>
            <a:ext cx="4970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PARADIGMA DE DESARROLLO DE SOFTWARE</a:t>
            </a:r>
          </a:p>
        </p:txBody>
      </p:sp>
      <p:pic>
        <p:nvPicPr>
          <p:cNvPr id="8194" name="Picture 2" descr="Modelo iterativo">
            <a:extLst>
              <a:ext uri="{FF2B5EF4-FFF2-40B4-BE49-F238E27FC236}">
                <a16:creationId xmlns:a16="http://schemas.microsoft.com/office/drawing/2014/main" id="{8276BA5F-9042-4934-8E9A-F332A75C24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35646"/>
            <a:ext cx="6732240" cy="263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CDF72D9-7BBE-4BF7-B4B6-CD54200B2109}"/>
              </a:ext>
            </a:extLst>
          </p:cNvPr>
          <p:cNvSpPr txBox="1"/>
          <p:nvPr/>
        </p:nvSpPr>
        <p:spPr>
          <a:xfrm>
            <a:off x="3923928" y="4402188"/>
            <a:ext cx="280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MODELO REPETITIVO</a:t>
            </a:r>
          </a:p>
        </p:txBody>
      </p:sp>
    </p:spTree>
    <p:extLst>
      <p:ext uri="{BB962C8B-B14F-4D97-AF65-F5344CB8AC3E}">
        <p14:creationId xmlns:p14="http://schemas.microsoft.com/office/powerpoint/2010/main" val="2934196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555776" y="741312"/>
            <a:ext cx="4970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PARADIGMA DE DESARROLLO DE SOFTWARE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CDF72D9-7BBE-4BF7-B4B6-CD54200B2109}"/>
              </a:ext>
            </a:extLst>
          </p:cNvPr>
          <p:cNvSpPr txBox="1"/>
          <p:nvPr/>
        </p:nvSpPr>
        <p:spPr>
          <a:xfrm>
            <a:off x="3779912" y="4610943"/>
            <a:ext cx="2806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MODELO EN ESPIRAL</a:t>
            </a:r>
          </a:p>
        </p:txBody>
      </p:sp>
      <p:pic>
        <p:nvPicPr>
          <p:cNvPr id="9218" name="Picture 2" descr="Modelo espiral">
            <a:extLst>
              <a:ext uri="{FF2B5EF4-FFF2-40B4-BE49-F238E27FC236}">
                <a16:creationId xmlns:a16="http://schemas.microsoft.com/office/drawing/2014/main" id="{18BEB383-FFF0-43F6-9BDF-3C9546C95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35397"/>
            <a:ext cx="3252813" cy="357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782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555776" y="741312"/>
            <a:ext cx="4970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PARADIGMA DE DESARROLLO DE SOFTWARE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CDF72D9-7BBE-4BF7-B4B6-CD54200B2109}"/>
              </a:ext>
            </a:extLst>
          </p:cNvPr>
          <p:cNvSpPr txBox="1"/>
          <p:nvPr/>
        </p:nvSpPr>
        <p:spPr>
          <a:xfrm>
            <a:off x="3941068" y="4667900"/>
            <a:ext cx="1543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MODELO V</a:t>
            </a:r>
          </a:p>
        </p:txBody>
      </p:sp>
      <p:pic>
        <p:nvPicPr>
          <p:cNvPr id="10242" name="Picture 2" descr="V-Modelo">
            <a:extLst>
              <a:ext uri="{FF2B5EF4-FFF2-40B4-BE49-F238E27FC236}">
                <a16:creationId xmlns:a16="http://schemas.microsoft.com/office/drawing/2014/main" id="{2E5A9FBA-C7E5-4A08-A4D7-1974846EB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7784"/>
            <a:ext cx="4917670" cy="327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76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555776" y="741312"/>
            <a:ext cx="4970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PARADIGMA DE DESARROLLO DE SOFTWARE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CDF72D9-7BBE-4BF7-B4B6-CD54200B2109}"/>
              </a:ext>
            </a:extLst>
          </p:cNvPr>
          <p:cNvSpPr txBox="1"/>
          <p:nvPr/>
        </p:nvSpPr>
        <p:spPr>
          <a:xfrm>
            <a:off x="3941068" y="4449675"/>
            <a:ext cx="2626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MODELO BIG BANG</a:t>
            </a:r>
          </a:p>
        </p:txBody>
      </p:sp>
      <p:pic>
        <p:nvPicPr>
          <p:cNvPr id="11266" name="Picture 2" descr="Big Bang Modelo">
            <a:extLst>
              <a:ext uri="{FF2B5EF4-FFF2-40B4-BE49-F238E27FC236}">
                <a16:creationId xmlns:a16="http://schemas.microsoft.com/office/drawing/2014/main" id="{CBE763FB-8815-4B7C-BC23-65167FCF7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433" y="1292529"/>
            <a:ext cx="6444208" cy="292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817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691680" y="13879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SOFTWARE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CF13A-3782-4641-A77F-7825734EC236}"/>
              </a:ext>
            </a:extLst>
          </p:cNvPr>
          <p:cNvSpPr txBox="1"/>
          <p:nvPr/>
        </p:nvSpPr>
        <p:spPr>
          <a:xfrm>
            <a:off x="2807804" y="1138270"/>
            <a:ext cx="4476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/>
              <a:t>CICLO DE LANZAMIENTO DE SOFTWARE</a:t>
            </a:r>
          </a:p>
        </p:txBody>
      </p:sp>
      <p:pic>
        <p:nvPicPr>
          <p:cNvPr id="12290" name="Picture 2" descr="https://i.ytimg.com/vi/fM-6aSRdvEg/maxresdefault.jpg">
            <a:extLst>
              <a:ext uri="{FF2B5EF4-FFF2-40B4-BE49-F238E27FC236}">
                <a16:creationId xmlns:a16="http://schemas.microsoft.com/office/drawing/2014/main" id="{3E44AE94-68B1-42D7-86CB-4952617061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5" b="13342"/>
          <a:stretch/>
        </p:blipFill>
        <p:spPr bwMode="auto">
          <a:xfrm>
            <a:off x="1512169" y="1983855"/>
            <a:ext cx="7631831" cy="315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66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5B7F36-E03C-4B3D-869D-ED679780FAC8}"/>
              </a:ext>
            </a:extLst>
          </p:cNvPr>
          <p:cNvSpPr txBox="1"/>
          <p:nvPr/>
        </p:nvSpPr>
        <p:spPr>
          <a:xfrm rot="16200000">
            <a:off x="-993996" y="1276874"/>
            <a:ext cx="35078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LENGUAJES DE </a:t>
            </a:r>
          </a:p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PROGRAMACIÓN</a:t>
            </a:r>
          </a:p>
        </p:txBody>
      </p:sp>
      <p:pic>
        <p:nvPicPr>
          <p:cNvPr id="1032" name="Picture 8" descr="https://i.blogs.es/c04ecc/lenguajes1/1366_2000.jpg">
            <a:extLst>
              <a:ext uri="{FF2B5EF4-FFF2-40B4-BE49-F238E27FC236}">
                <a16:creationId xmlns:a16="http://schemas.microsoft.com/office/drawing/2014/main" id="{D95A90A3-3041-420E-B1AA-38349AF8B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3350"/>
            <a:ext cx="733425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639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5B7F36-E03C-4B3D-869D-ED679780FAC8}"/>
              </a:ext>
            </a:extLst>
          </p:cNvPr>
          <p:cNvSpPr txBox="1"/>
          <p:nvPr/>
        </p:nvSpPr>
        <p:spPr>
          <a:xfrm rot="16200000">
            <a:off x="-993996" y="1061430"/>
            <a:ext cx="35078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TIIPOS DE </a:t>
            </a:r>
          </a:p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LENGUAJES DE </a:t>
            </a:r>
          </a:p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PROGRAMACIÓN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8A6DC4F-8229-45A4-994B-881C0C8E54EF}"/>
              </a:ext>
            </a:extLst>
          </p:cNvPr>
          <p:cNvSpPr txBox="1"/>
          <p:nvPr/>
        </p:nvSpPr>
        <p:spPr>
          <a:xfrm>
            <a:off x="5652120" y="33950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b="1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SEGÚN SU ABSTRACCIÓN</a:t>
            </a:r>
          </a:p>
        </p:txBody>
      </p:sp>
      <p:pic>
        <p:nvPicPr>
          <p:cNvPr id="3078" name="Picture 6" descr="https://lh6.googleusercontent.com/axbnkXEvz9ZuqE1nvRlwW_Qqx8EVV2gIJWYrJkG_PaKHJ5Ngsba0C-fPXg2AxttpI5Oa6J50pRLRkS0FcF_eVwgEfPZL2Zmb87WZNV5ld_nlEMsG_fmEVQd54bsa6OJHwndIfF-K">
            <a:extLst>
              <a:ext uri="{FF2B5EF4-FFF2-40B4-BE49-F238E27FC236}">
                <a16:creationId xmlns:a16="http://schemas.microsoft.com/office/drawing/2014/main" id="{1813D32F-F182-497F-8EF6-B4FF4A42B1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51"/>
          <a:stretch/>
        </p:blipFill>
        <p:spPr bwMode="auto">
          <a:xfrm>
            <a:off x="1552239" y="1491630"/>
            <a:ext cx="7524328" cy="253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0715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5B7F36-E03C-4B3D-869D-ED679780FAC8}"/>
              </a:ext>
            </a:extLst>
          </p:cNvPr>
          <p:cNvSpPr txBox="1"/>
          <p:nvPr/>
        </p:nvSpPr>
        <p:spPr>
          <a:xfrm rot="16200000">
            <a:off x="-993996" y="1061430"/>
            <a:ext cx="35078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TIIPOS DE </a:t>
            </a:r>
          </a:p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LENGUAJES DE </a:t>
            </a:r>
          </a:p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PROGRAMACIÓN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8A6DC4F-8229-45A4-994B-881C0C8E54EF}"/>
              </a:ext>
            </a:extLst>
          </p:cNvPr>
          <p:cNvSpPr txBox="1"/>
          <p:nvPr/>
        </p:nvSpPr>
        <p:spPr>
          <a:xfrm>
            <a:off x="3779912" y="267494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b="1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SEGÚN EL PARADIGMA DE PROGRAMACIÓN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800AC8A9-C794-48B8-B954-0E36370084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8222954"/>
              </p:ext>
            </p:extLst>
          </p:nvPr>
        </p:nvGraphicFramePr>
        <p:xfrm>
          <a:off x="1907704" y="843558"/>
          <a:ext cx="6732240" cy="413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2430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0607C-8351-47A5-8BAF-97CC7ECF7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419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INTRODUCCIÓN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996745F9-BF48-4262-A313-301FCAFE83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5347858"/>
              </p:ext>
            </p:extLst>
          </p:nvPr>
        </p:nvGraphicFramePr>
        <p:xfrm>
          <a:off x="2573778" y="799666"/>
          <a:ext cx="3996444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8558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5B7F36-E03C-4B3D-869D-ED679780FAC8}"/>
              </a:ext>
            </a:extLst>
          </p:cNvPr>
          <p:cNvSpPr txBox="1"/>
          <p:nvPr/>
        </p:nvSpPr>
        <p:spPr>
          <a:xfrm rot="16200000">
            <a:off x="-993996" y="1061430"/>
            <a:ext cx="35078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TIIPOS DE </a:t>
            </a:r>
          </a:p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LENGUAJES DE </a:t>
            </a:r>
          </a:p>
          <a:p>
            <a:pPr algn="ctr"/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PROGRAMACIÓN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8A6DC4F-8229-45A4-994B-881C0C8E54EF}"/>
              </a:ext>
            </a:extLst>
          </p:cNvPr>
          <p:cNvSpPr txBox="1"/>
          <p:nvPr/>
        </p:nvSpPr>
        <p:spPr>
          <a:xfrm>
            <a:off x="3779912" y="267494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b="1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SEGÚN LA FORMA DE EJECUCIÓN </a:t>
            </a:r>
          </a:p>
        </p:txBody>
      </p:sp>
      <p:pic>
        <p:nvPicPr>
          <p:cNvPr id="4098" name="Picture 2" descr="https://ehack.info/wp-content/uploads/2018/12/10-LenguajesCompiladosvsLenguajesInterpretados.png">
            <a:extLst>
              <a:ext uri="{FF2B5EF4-FFF2-40B4-BE49-F238E27FC236}">
                <a16:creationId xmlns:a16="http://schemas.microsoft.com/office/drawing/2014/main" id="{795F23B1-855F-4194-A971-44EDAD1DCC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3"/>
          <a:stretch/>
        </p:blipFill>
        <p:spPr bwMode="auto">
          <a:xfrm>
            <a:off x="2771800" y="1059582"/>
            <a:ext cx="5238750" cy="342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289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rupoorion.unex.es:8001/rid=1228863102494_2062711201_8228/Lenguajes%20de%20programaci%C3%B3n(SergioGonzalez).cmap?rid=1228863102494_2062711201_8228&amp;partName=htmljpeg">
            <a:extLst>
              <a:ext uri="{FF2B5EF4-FFF2-40B4-BE49-F238E27FC236}">
                <a16:creationId xmlns:a16="http://schemas.microsoft.com/office/drawing/2014/main" id="{383BA778-52C8-4678-AAE2-A01692CA9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1450"/>
            <a:ext cx="9144000" cy="226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9D77D35-0C43-45E0-A455-5189E6DF6369}"/>
              </a:ext>
            </a:extLst>
          </p:cNvPr>
          <p:cNvSpPr txBox="1"/>
          <p:nvPr/>
        </p:nvSpPr>
        <p:spPr>
          <a:xfrm>
            <a:off x="1979712" y="41151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RESUMEN DE LENGUAJES DE PROGRAMACIÓN</a:t>
            </a:r>
          </a:p>
        </p:txBody>
      </p:sp>
    </p:spTree>
    <p:extLst>
      <p:ext uri="{BB962C8B-B14F-4D97-AF65-F5344CB8AC3E}">
        <p14:creationId xmlns:p14="http://schemas.microsoft.com/office/powerpoint/2010/main" val="1830957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9D77D35-0C43-45E0-A455-5189E6DF6369}"/>
              </a:ext>
            </a:extLst>
          </p:cNvPr>
          <p:cNvSpPr txBox="1"/>
          <p:nvPr/>
        </p:nvSpPr>
        <p:spPr>
          <a:xfrm>
            <a:off x="1979712" y="12347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QUE LENGUAJE ELEGIR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291AA0C-DCAA-4113-9BF5-8D9E4EA4CB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778000"/>
              </p:ext>
            </p:extLst>
          </p:nvPr>
        </p:nvGraphicFramePr>
        <p:xfrm>
          <a:off x="-108520" y="492810"/>
          <a:ext cx="6552728" cy="4449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ED22BE0A-4054-488F-B492-BE3CBCC1E4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6165163"/>
              </p:ext>
            </p:extLst>
          </p:nvPr>
        </p:nvGraphicFramePr>
        <p:xfrm>
          <a:off x="6444208" y="604064"/>
          <a:ext cx="26642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09043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5B7F36-E03C-4B3D-869D-ED679780FAC8}"/>
              </a:ext>
            </a:extLst>
          </p:cNvPr>
          <p:cNvSpPr txBox="1"/>
          <p:nvPr/>
        </p:nvSpPr>
        <p:spPr>
          <a:xfrm rot="16200000">
            <a:off x="-860248" y="1595287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3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CRIPTOGRAFÍA</a:t>
            </a:r>
          </a:p>
        </p:txBody>
      </p:sp>
      <p:pic>
        <p:nvPicPr>
          <p:cNvPr id="14340" name="Picture 4" descr="Esquema de criptografÃ­a simÃ©trica">
            <a:extLst>
              <a:ext uri="{FF2B5EF4-FFF2-40B4-BE49-F238E27FC236}">
                <a16:creationId xmlns:a16="http://schemas.microsoft.com/office/drawing/2014/main" id="{DA41E667-0CF4-432D-95A0-374D5F185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9"/>
          <a:stretch/>
        </p:blipFill>
        <p:spPr bwMode="auto">
          <a:xfrm>
            <a:off x="1403648" y="558307"/>
            <a:ext cx="2664296" cy="154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8867497-8EA8-466C-9254-D2218ECBC4F9}"/>
              </a:ext>
            </a:extLst>
          </p:cNvPr>
          <p:cNvSpPr txBox="1"/>
          <p:nvPr/>
        </p:nvSpPr>
        <p:spPr>
          <a:xfrm>
            <a:off x="1691680" y="96821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/>
              <a:t>SIMÉTRICA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BCF4261-E759-426B-9A8D-35F6660D500D}"/>
              </a:ext>
            </a:extLst>
          </p:cNvPr>
          <p:cNvSpPr txBox="1"/>
          <p:nvPr/>
        </p:nvSpPr>
        <p:spPr>
          <a:xfrm>
            <a:off x="7380312" y="188975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/>
              <a:t>ASIMÉTRICA</a:t>
            </a:r>
          </a:p>
        </p:txBody>
      </p:sp>
      <p:pic>
        <p:nvPicPr>
          <p:cNvPr id="14342" name="Picture 6" descr="Esquema de criptografÃ­a asimÃ©trica">
            <a:extLst>
              <a:ext uri="{FF2B5EF4-FFF2-40B4-BE49-F238E27FC236}">
                <a16:creationId xmlns:a16="http://schemas.microsoft.com/office/drawing/2014/main" id="{9FA2E88A-D0DB-4494-8FF5-A34632D815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8"/>
          <a:stretch/>
        </p:blipFill>
        <p:spPr bwMode="auto">
          <a:xfrm>
            <a:off x="5436096" y="558307"/>
            <a:ext cx="2791197" cy="156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s://4.bp.blogspot.com/-I5imaWgydXQ/WWmu7izIyHI/AAAAAAAAFwk/_1iGMPEJ5u8bOUixQ3k5TLXPEBKniyhJwCLcBGAs/s1600/introduo-a-criptografia-27-728.jpg">
            <a:extLst>
              <a:ext uri="{FF2B5EF4-FFF2-40B4-BE49-F238E27FC236}">
                <a16:creationId xmlns:a16="http://schemas.microsoft.com/office/drawing/2014/main" id="{82532BE9-ACE5-4597-AA13-6CC474D6C9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20601" r="13251" b="13600"/>
          <a:stretch/>
        </p:blipFill>
        <p:spPr bwMode="auto">
          <a:xfrm>
            <a:off x="3145780" y="2469587"/>
            <a:ext cx="3456384" cy="242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B444EA5-B5EC-48CD-A594-7C9B5CF84233}"/>
              </a:ext>
            </a:extLst>
          </p:cNvPr>
          <p:cNvSpPr txBox="1"/>
          <p:nvPr/>
        </p:nvSpPr>
        <p:spPr>
          <a:xfrm>
            <a:off x="7020272" y="3435846"/>
            <a:ext cx="1207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/>
              <a:t>HÍBRIDO</a:t>
            </a:r>
          </a:p>
        </p:txBody>
      </p:sp>
    </p:spTree>
    <p:extLst>
      <p:ext uri="{BB962C8B-B14F-4D97-AF65-F5344CB8AC3E}">
        <p14:creationId xmlns:p14="http://schemas.microsoft.com/office/powerpoint/2010/main" val="1123978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DATOS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CA054EA-4884-4356-A864-2F16CA7594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4325193"/>
              </p:ext>
            </p:extLst>
          </p:nvPr>
        </p:nvGraphicFramePr>
        <p:xfrm>
          <a:off x="1907704" y="523974"/>
          <a:ext cx="69127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9645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0607C-8351-47A5-8BAF-97CC7ECF7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7694"/>
            <a:ext cx="9144000" cy="884466"/>
          </a:xfrm>
        </p:spPr>
        <p:txBody>
          <a:bodyPr/>
          <a:lstStyle/>
          <a:p>
            <a:pPr algn="ctr"/>
            <a:r>
              <a:rPr lang="es-419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TEORÍA</a:t>
            </a:r>
          </a:p>
        </p:txBody>
      </p:sp>
    </p:spTree>
    <p:extLst>
      <p:ext uri="{BB962C8B-B14F-4D97-AF65-F5344CB8AC3E}">
        <p14:creationId xmlns:p14="http://schemas.microsoft.com/office/powerpoint/2010/main" val="121274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FA39AE-7675-43D3-AD40-88686663B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>
                <a:ln/>
                <a:solidFill>
                  <a:schemeClr val="accent3"/>
                </a:solidFill>
              </a:rPr>
              <a:t>BASES DE LA PROGRAMACIÓN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F2086499-42E2-45F5-A429-6D2B680A57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1898535"/>
              </p:ext>
            </p:extLst>
          </p:nvPr>
        </p:nvGraphicFramePr>
        <p:xfrm>
          <a:off x="1691680" y="884466"/>
          <a:ext cx="30243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6B82494D-DE31-47BA-9FD1-C8B76E32E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0793478"/>
              </p:ext>
            </p:extLst>
          </p:nvPr>
        </p:nvGraphicFramePr>
        <p:xfrm>
          <a:off x="5076056" y="884466"/>
          <a:ext cx="39604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74590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FA39AE-7675-43D3-AD40-88686663B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E3B3702-AD9F-47E2-AF9B-54059E1A1A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876403"/>
              </p:ext>
            </p:extLst>
          </p:nvPr>
        </p:nvGraphicFramePr>
        <p:xfrm>
          <a:off x="1979712" y="442233"/>
          <a:ext cx="3816424" cy="4259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://panamahitek.com/wp-content/uploads/2016/01/Diagrama-de-Flujo.png">
            <a:extLst>
              <a:ext uri="{FF2B5EF4-FFF2-40B4-BE49-F238E27FC236}">
                <a16:creationId xmlns:a16="http://schemas.microsoft.com/office/drawing/2014/main" id="{2AC376DC-CE00-46DF-8BCD-1752BCC20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15566"/>
            <a:ext cx="18669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208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E3B3702-AD9F-47E2-AF9B-54059E1A1A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3048673"/>
              </p:ext>
            </p:extLst>
          </p:nvPr>
        </p:nvGraphicFramePr>
        <p:xfrm>
          <a:off x="3563888" y="195486"/>
          <a:ext cx="3096344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443E7042-957D-47C1-8332-F891FB42A5F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581" b="10954"/>
          <a:stretch/>
        </p:blipFill>
        <p:spPr>
          <a:xfrm>
            <a:off x="2267744" y="2283718"/>
            <a:ext cx="6004948" cy="2736305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C7AD3DD-B47B-4A85-A68C-BFA1A6DDA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</p:spTree>
    <p:extLst>
      <p:ext uri="{BB962C8B-B14F-4D97-AF65-F5344CB8AC3E}">
        <p14:creationId xmlns:p14="http://schemas.microsoft.com/office/powerpoint/2010/main" val="2096968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763688" y="19548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PSEUDOCÓDIGO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1600645-DF67-477D-AABC-1EE6DE9D18B8}"/>
              </a:ext>
            </a:extLst>
          </p:cNvPr>
          <p:cNvSpPr txBox="1"/>
          <p:nvPr/>
        </p:nvSpPr>
        <p:spPr>
          <a:xfrm>
            <a:off x="1763688" y="718706"/>
            <a:ext cx="717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/>
              <a:t>Es una descripción de acciones o pasos para resolver un problema que luego será llevado a código.</a:t>
            </a:r>
          </a:p>
        </p:txBody>
      </p:sp>
      <p:pic>
        <p:nvPicPr>
          <p:cNvPr id="4098" name="Picture 2" descr="http://cdn0.grupos.emagister.com/imagen/pseudocodigo_1030112_t0.jpg">
            <a:extLst>
              <a:ext uri="{FF2B5EF4-FFF2-40B4-BE49-F238E27FC236}">
                <a16:creationId xmlns:a16="http://schemas.microsoft.com/office/drawing/2014/main" id="{E13E4BDC-02FA-43FE-A370-56954B49AA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0"/>
          <a:stretch/>
        </p:blipFill>
        <p:spPr bwMode="auto">
          <a:xfrm>
            <a:off x="2627784" y="1707654"/>
            <a:ext cx="47705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872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4427984" y="195486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sz="2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DIAGRAMA DE FLUJO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pic>
        <p:nvPicPr>
          <p:cNvPr id="3078" name="Picture 6" descr="https://juegosrobotica.es/wp-content/uploads/diagrama-de-flujo-estandar.jpg">
            <a:extLst>
              <a:ext uri="{FF2B5EF4-FFF2-40B4-BE49-F238E27FC236}">
                <a16:creationId xmlns:a16="http://schemas.microsoft.com/office/drawing/2014/main" id="{CE76E242-C6D3-418D-83F5-BA486AC10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16882"/>
            <a:ext cx="3053199" cy="315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areatecnologia.com/informatica/imagenes/ejemplo_diagrama-de_flujo_mayorymenor.jpg">
            <a:extLst>
              <a:ext uri="{FF2B5EF4-FFF2-40B4-BE49-F238E27FC236}">
                <a16:creationId xmlns:a16="http://schemas.microsoft.com/office/drawing/2014/main" id="{8F5E0683-6BCD-40FF-B299-69E5E78D76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4"/>
          <a:stretch/>
        </p:blipFill>
        <p:spPr bwMode="auto">
          <a:xfrm>
            <a:off x="5605668" y="718706"/>
            <a:ext cx="3214804" cy="436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riángulo isósceles 1">
            <a:extLst>
              <a:ext uri="{FF2B5EF4-FFF2-40B4-BE49-F238E27FC236}">
                <a16:creationId xmlns:a16="http://schemas.microsoft.com/office/drawing/2014/main" id="{6126A23A-F578-4B94-AA91-12B684FB1894}"/>
              </a:ext>
            </a:extLst>
          </p:cNvPr>
          <p:cNvSpPr/>
          <p:nvPr/>
        </p:nvSpPr>
        <p:spPr>
          <a:xfrm rot="10800000">
            <a:off x="1979712" y="4552701"/>
            <a:ext cx="576064" cy="496607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C284B58-29A1-4D12-9394-143673656C0B}"/>
              </a:ext>
            </a:extLst>
          </p:cNvPr>
          <p:cNvSpPr txBox="1"/>
          <p:nvPr/>
        </p:nvSpPr>
        <p:spPr>
          <a:xfrm>
            <a:off x="3133021" y="4552701"/>
            <a:ext cx="165618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1300" b="1"/>
              <a:t>Almacenamiento</a:t>
            </a:r>
          </a:p>
        </p:txBody>
      </p:sp>
    </p:spTree>
    <p:extLst>
      <p:ext uri="{BB962C8B-B14F-4D97-AF65-F5344CB8AC3E}">
        <p14:creationId xmlns:p14="http://schemas.microsoft.com/office/powerpoint/2010/main" val="2970527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3EAA02B-9806-4699-BB53-DF5FE8799F53}"/>
              </a:ext>
            </a:extLst>
          </p:cNvPr>
          <p:cNvSpPr txBox="1"/>
          <p:nvPr/>
        </p:nvSpPr>
        <p:spPr>
          <a:xfrm>
            <a:off x="1835696" y="19548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UML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089E160-2C9C-49D0-BCF5-A59F3EA19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03998" y="1098901"/>
            <a:ext cx="3720164" cy="151216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419" sz="3200">
                <a:ln/>
                <a:solidFill>
                  <a:schemeClr val="accent3"/>
                </a:solidFill>
              </a:rPr>
              <a:t>ALGORITMOS Y </a:t>
            </a:r>
            <a:br>
              <a:rPr lang="es-419" sz="3200">
                <a:ln/>
                <a:solidFill>
                  <a:schemeClr val="accent3"/>
                </a:solidFill>
              </a:rPr>
            </a:br>
            <a:r>
              <a:rPr lang="es-419" sz="3200">
                <a:ln/>
                <a:solidFill>
                  <a:schemeClr val="accent3"/>
                </a:solidFill>
              </a:rPr>
              <a:t>APLICACIONES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1600645-DF67-477D-AABC-1EE6DE9D18B8}"/>
              </a:ext>
            </a:extLst>
          </p:cNvPr>
          <p:cNvSpPr txBox="1"/>
          <p:nvPr/>
        </p:nvSpPr>
        <p:spPr>
          <a:xfrm rot="16200000">
            <a:off x="-9872" y="1481758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1400"/>
              <a:t>Lenguaje Unificado de Modelado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90950C4-08A0-44A9-B5CD-0D0EEA0E64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5521646"/>
              </p:ext>
            </p:extLst>
          </p:nvPr>
        </p:nvGraphicFramePr>
        <p:xfrm>
          <a:off x="3347864" y="123478"/>
          <a:ext cx="5796136" cy="4898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CC58862A-2075-4A7D-8FEA-40AEFBA16B98}"/>
              </a:ext>
            </a:extLst>
          </p:cNvPr>
          <p:cNvSpPr txBox="1"/>
          <p:nvPr/>
        </p:nvSpPr>
        <p:spPr>
          <a:xfrm>
            <a:off x="1621160" y="3183815"/>
            <a:ext cx="19427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kern="0"/>
              <a:t>Es el lenguaje de modelado de </a:t>
            </a:r>
          </a:p>
          <a:p>
            <a:r>
              <a:rPr lang="es-MX" sz="800" kern="0"/>
              <a:t>sistemas de software más conocido y utilizado en la actualidad.</a:t>
            </a:r>
          </a:p>
          <a:p>
            <a:r>
              <a:rPr lang="es-MX" sz="800" kern="0"/>
              <a:t>Es un lenguaje gráfico para visualizar, especificar, construir y documentar </a:t>
            </a:r>
          </a:p>
          <a:p>
            <a:r>
              <a:rPr lang="es-MX" sz="800" kern="0"/>
              <a:t>un sistema. UML ofrece un estándar para describir un "plano" del sistema (modelo), incluyendo aspectos </a:t>
            </a:r>
          </a:p>
          <a:p>
            <a:r>
              <a:rPr lang="es-MX" sz="800" kern="0"/>
              <a:t>conceptuales tales como procesos, </a:t>
            </a:r>
          </a:p>
          <a:p>
            <a:r>
              <a:rPr lang="es-MX" sz="800" kern="0"/>
              <a:t>funciones del sistema, y aspectos </a:t>
            </a:r>
          </a:p>
          <a:p>
            <a:r>
              <a:rPr lang="es-MX" sz="800" kern="0"/>
              <a:t>concretos como expresiones de </a:t>
            </a:r>
          </a:p>
          <a:p>
            <a:r>
              <a:rPr lang="es-MX" sz="800" kern="0"/>
              <a:t>lenguajes de programación, </a:t>
            </a:r>
          </a:p>
          <a:p>
            <a:r>
              <a:rPr lang="es-MX" sz="800" kern="0"/>
              <a:t>esquemas de bases de datos y </a:t>
            </a:r>
          </a:p>
          <a:p>
            <a:r>
              <a:rPr lang="es-MX" sz="800" kern="0"/>
              <a:t>compuestos reciclados.</a:t>
            </a:r>
          </a:p>
          <a:p>
            <a:endParaRPr lang="es-419" sz="600"/>
          </a:p>
        </p:txBody>
      </p:sp>
    </p:spTree>
    <p:extLst>
      <p:ext uri="{BB962C8B-B14F-4D97-AF65-F5344CB8AC3E}">
        <p14:creationId xmlns:p14="http://schemas.microsoft.com/office/powerpoint/2010/main" val="3984436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</TotalTime>
  <Words>610</Words>
  <Application>Microsoft Office PowerPoint</Application>
  <PresentationFormat>Presentación en pantalla (16:9)</PresentationFormat>
  <Paragraphs>160</Paragraphs>
  <Slides>24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맑은 고딕</vt:lpstr>
      <vt:lpstr>Arial</vt:lpstr>
      <vt:lpstr>Calibri</vt:lpstr>
      <vt:lpstr>Office Theme</vt:lpstr>
      <vt:lpstr>Custom Design</vt:lpstr>
      <vt:lpstr>Presentación de PowerPoint</vt:lpstr>
      <vt:lpstr>INTRODUCCIÓN</vt:lpstr>
      <vt:lpstr>TEORÍA</vt:lpstr>
      <vt:lpstr>BASES DE LA PROGRAMACIÓN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ALGORITMOS Y  APLICACIONES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DATOS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YoneY Gallardo</cp:lastModifiedBy>
  <cp:revision>58</cp:revision>
  <dcterms:created xsi:type="dcterms:W3CDTF">2014-04-01T16:27:38Z</dcterms:created>
  <dcterms:modified xsi:type="dcterms:W3CDTF">2019-01-25T18:44:54Z</dcterms:modified>
</cp:coreProperties>
</file>