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5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90" r:id="rId3"/>
    <p:sldMasterId id="2147483765" r:id="rId4"/>
    <p:sldMasterId id="2147483780" r:id="rId5"/>
    <p:sldMasterId id="2147483795" r:id="rId6"/>
  </p:sldMasterIdLst>
  <p:notesMasterIdLst>
    <p:notesMasterId r:id="rId33"/>
  </p:notesMasterIdLst>
  <p:sldIdLst>
    <p:sldId id="256" r:id="rId7"/>
    <p:sldId id="258" r:id="rId8"/>
    <p:sldId id="270" r:id="rId9"/>
    <p:sldId id="275" r:id="rId10"/>
    <p:sldId id="272" r:id="rId11"/>
    <p:sldId id="273" r:id="rId12"/>
    <p:sldId id="274" r:id="rId13"/>
    <p:sldId id="257" r:id="rId14"/>
    <p:sldId id="264" r:id="rId15"/>
    <p:sldId id="265" r:id="rId16"/>
    <p:sldId id="268" r:id="rId17"/>
    <p:sldId id="283" r:id="rId18"/>
    <p:sldId id="280" r:id="rId19"/>
    <p:sldId id="276" r:id="rId20"/>
    <p:sldId id="277" r:id="rId21"/>
    <p:sldId id="278" r:id="rId22"/>
    <p:sldId id="279" r:id="rId23"/>
    <p:sldId id="281" r:id="rId24"/>
    <p:sldId id="285" r:id="rId25"/>
    <p:sldId id="284" r:id="rId26"/>
    <p:sldId id="294" r:id="rId27"/>
    <p:sldId id="291" r:id="rId28"/>
    <p:sldId id="290" r:id="rId29"/>
    <p:sldId id="286" r:id="rId30"/>
    <p:sldId id="287" r:id="rId31"/>
    <p:sldId id="288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ARTE 1" id="{5E305C34-9569-4782-A12A-5F0CC6C9C007}">
          <p14:sldIdLst>
            <p14:sldId id="256"/>
            <p14:sldId id="258"/>
            <p14:sldId id="270"/>
            <p14:sldId id="275"/>
            <p14:sldId id="272"/>
            <p14:sldId id="273"/>
            <p14:sldId id="274"/>
          </p14:sldIdLst>
        </p14:section>
        <p14:section name="PARTE 2" id="{FDE3235D-C8DD-4734-A6AA-D7943C6BC314}">
          <p14:sldIdLst>
            <p14:sldId id="257"/>
            <p14:sldId id="264"/>
            <p14:sldId id="265"/>
            <p14:sldId id="268"/>
            <p14:sldId id="283"/>
            <p14:sldId id="280"/>
            <p14:sldId id="276"/>
            <p14:sldId id="277"/>
            <p14:sldId id="278"/>
          </p14:sldIdLst>
        </p14:section>
        <p14:section name="PARTE 3" id="{4877BFE5-C90D-4881-95A5-1E1D860775EA}">
          <p14:sldIdLst>
            <p14:sldId id="279"/>
          </p14:sldIdLst>
        </p14:section>
        <p14:section name="PARTE 4" id="{54283EDF-DE24-4F77-A877-34297DE5ED64}">
          <p14:sldIdLst>
            <p14:sldId id="281"/>
            <p14:sldId id="285"/>
            <p14:sldId id="284"/>
            <p14:sldId id="294"/>
            <p14:sldId id="291"/>
            <p14:sldId id="290"/>
          </p14:sldIdLst>
        </p14:section>
        <p14:section name="PARTE 5" id="{69F5F606-44C7-4EB1-84A8-FE713EC09063}">
          <p14:sldIdLst>
            <p14:sldId id="286"/>
            <p14:sldId id="287"/>
          </p14:sldIdLst>
        </p14:section>
        <p14:section name="PARTE 6" id="{BB1CAE37-FA93-48D9-A31C-2AD178D9BEBE}">
          <p14:sldIdLst>
            <p14:sldId id="28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A2E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CB0F80-F234-49B0-BF6B-4182B7EA2C07}" v="359" dt="2023-04-08T19:06:46.184"/>
    <p1510:client id="{9B851AC2-6F2D-453F-870F-6076C9BC6BFD}" v="63" dt="2023-04-11T21:21:46.543"/>
    <p1510:client id="{EBE8C295-F5D8-4055-AB55-16EBFF65FF39}" v="69" dt="2023-04-09T02:21:45.9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2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1" y="1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19E5D0-C515-4493-A508-19EA23F5BB20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51BE6907-33BF-4788-AB70-2DA9BEBD5F8C}">
      <dgm:prSet phldrT="[Texto]"/>
      <dgm:spPr/>
      <dgm:t>
        <a:bodyPr/>
        <a:lstStyle/>
        <a:p>
          <a:r>
            <a:rPr lang="es-MX" dirty="0"/>
            <a:t>EL COMMUNITY MANAGER</a:t>
          </a:r>
          <a:endParaRPr lang="es-ES" dirty="0"/>
        </a:p>
      </dgm:t>
    </dgm:pt>
    <dgm:pt modelId="{45C18E16-4033-4FF5-A1B6-B03766E1BD66}" type="parTrans" cxnId="{DB15190D-E91E-4310-828B-3D11867E2BB0}">
      <dgm:prSet/>
      <dgm:spPr/>
      <dgm:t>
        <a:bodyPr/>
        <a:lstStyle/>
        <a:p>
          <a:endParaRPr lang="es-ES"/>
        </a:p>
      </dgm:t>
    </dgm:pt>
    <dgm:pt modelId="{0BA1D849-B621-4E81-8D17-B083291843CB}" type="sibTrans" cxnId="{DB15190D-E91E-4310-828B-3D11867E2BB0}">
      <dgm:prSet/>
      <dgm:spPr/>
      <dgm:t>
        <a:bodyPr/>
        <a:lstStyle/>
        <a:p>
          <a:endParaRPr lang="es-ES"/>
        </a:p>
      </dgm:t>
    </dgm:pt>
    <dgm:pt modelId="{E0398975-D443-49F7-9765-A2C245A151CF}">
      <dgm:prSet phldrT="[Texto]"/>
      <dgm:spPr/>
      <dgm:t>
        <a:bodyPr/>
        <a:lstStyle/>
        <a:p>
          <a:r>
            <a:rPr lang="es-MX" dirty="0"/>
            <a:t>EL MARKETING DIGITAL</a:t>
          </a:r>
          <a:endParaRPr lang="es-ES" dirty="0"/>
        </a:p>
      </dgm:t>
    </dgm:pt>
    <dgm:pt modelId="{2560A60F-03A9-4A2E-AB86-8E35C1AF6C76}" type="parTrans" cxnId="{AC7D714A-2372-4929-8424-E5A456632E4A}">
      <dgm:prSet/>
      <dgm:spPr/>
      <dgm:t>
        <a:bodyPr/>
        <a:lstStyle/>
        <a:p>
          <a:endParaRPr lang="es-ES"/>
        </a:p>
      </dgm:t>
    </dgm:pt>
    <dgm:pt modelId="{48330230-E03D-4E89-ABC9-06D93D94C5A3}" type="sibTrans" cxnId="{AC7D714A-2372-4929-8424-E5A456632E4A}">
      <dgm:prSet/>
      <dgm:spPr/>
      <dgm:t>
        <a:bodyPr/>
        <a:lstStyle/>
        <a:p>
          <a:endParaRPr lang="es-ES"/>
        </a:p>
      </dgm:t>
    </dgm:pt>
    <dgm:pt modelId="{0846797B-BC0B-4C54-A1FA-4130B8F17909}">
      <dgm:prSet phldrT="[Texto]"/>
      <dgm:spPr/>
      <dgm:t>
        <a:bodyPr/>
        <a:lstStyle/>
        <a:p>
          <a:r>
            <a:rPr lang="es-MX" dirty="0"/>
            <a:t>FORMATOS Y TEMÁTICAS</a:t>
          </a:r>
          <a:endParaRPr lang="es-ES" dirty="0"/>
        </a:p>
      </dgm:t>
    </dgm:pt>
    <dgm:pt modelId="{37092DC3-29F5-4120-9C76-3094AB5E3BF5}" type="parTrans" cxnId="{49A48325-69AF-4914-9169-1888B8C08016}">
      <dgm:prSet/>
      <dgm:spPr/>
      <dgm:t>
        <a:bodyPr/>
        <a:lstStyle/>
        <a:p>
          <a:endParaRPr lang="es-ES"/>
        </a:p>
      </dgm:t>
    </dgm:pt>
    <dgm:pt modelId="{76C14CCE-3815-450A-A4D8-F2BB4FEF9794}" type="sibTrans" cxnId="{49A48325-69AF-4914-9169-1888B8C08016}">
      <dgm:prSet/>
      <dgm:spPr/>
      <dgm:t>
        <a:bodyPr/>
        <a:lstStyle/>
        <a:p>
          <a:endParaRPr lang="es-ES"/>
        </a:p>
      </dgm:t>
    </dgm:pt>
    <dgm:pt modelId="{0ECE979A-7425-4334-B3F1-424536F33CA0}">
      <dgm:prSet phldrT="[Texto]"/>
      <dgm:spPr/>
      <dgm:t>
        <a:bodyPr/>
        <a:lstStyle/>
        <a:p>
          <a:r>
            <a:rPr lang="es-MX" dirty="0"/>
            <a:t>METODOLOGÍA O ESTRATEGIA</a:t>
          </a:r>
          <a:endParaRPr lang="es-ES" dirty="0"/>
        </a:p>
      </dgm:t>
    </dgm:pt>
    <dgm:pt modelId="{9EBD73EB-9662-4AD5-98F5-D8E249EEF277}" type="parTrans" cxnId="{FFA49D46-CE06-4013-AF21-CD5646E092E4}">
      <dgm:prSet/>
      <dgm:spPr/>
      <dgm:t>
        <a:bodyPr/>
        <a:lstStyle/>
        <a:p>
          <a:endParaRPr lang="es-ES"/>
        </a:p>
      </dgm:t>
    </dgm:pt>
    <dgm:pt modelId="{53636A1F-BBC7-4144-81CC-E0D112CCDCF6}" type="sibTrans" cxnId="{FFA49D46-CE06-4013-AF21-CD5646E092E4}">
      <dgm:prSet/>
      <dgm:spPr/>
      <dgm:t>
        <a:bodyPr/>
        <a:lstStyle/>
        <a:p>
          <a:endParaRPr lang="es-ES"/>
        </a:p>
      </dgm:t>
    </dgm:pt>
    <dgm:pt modelId="{629806E8-ECCC-4FFA-B9E2-BDF74A467D34}">
      <dgm:prSet phldrT="[Texto]"/>
      <dgm:spPr/>
      <dgm:t>
        <a:bodyPr/>
        <a:lstStyle/>
        <a:p>
          <a:r>
            <a:rPr lang="es-MX" dirty="0"/>
            <a:t>USO DE REDES SOCIALES</a:t>
          </a:r>
          <a:endParaRPr lang="es-ES" dirty="0"/>
        </a:p>
      </dgm:t>
    </dgm:pt>
    <dgm:pt modelId="{94492219-7597-44EC-806C-C14CFFFA25CB}" type="parTrans" cxnId="{2E12FC7D-76E2-4ED3-8F96-78330DC98065}">
      <dgm:prSet/>
      <dgm:spPr/>
      <dgm:t>
        <a:bodyPr/>
        <a:lstStyle/>
        <a:p>
          <a:endParaRPr lang="es-ES"/>
        </a:p>
      </dgm:t>
    </dgm:pt>
    <dgm:pt modelId="{20DA65F9-D3B6-46C3-A387-1EE289D39C57}" type="sibTrans" cxnId="{2E12FC7D-76E2-4ED3-8F96-78330DC98065}">
      <dgm:prSet/>
      <dgm:spPr/>
      <dgm:t>
        <a:bodyPr/>
        <a:lstStyle/>
        <a:p>
          <a:endParaRPr lang="es-ES"/>
        </a:p>
      </dgm:t>
    </dgm:pt>
    <dgm:pt modelId="{626DAA94-1FC2-40F8-A7B4-CE8DB3C8B15E}">
      <dgm:prSet phldrT="[Texto]"/>
      <dgm:spPr/>
      <dgm:t>
        <a:bodyPr/>
        <a:lstStyle/>
        <a:p>
          <a:r>
            <a:rPr lang="es-MX" dirty="0"/>
            <a:t>RECOMENDACIONES</a:t>
          </a:r>
          <a:endParaRPr lang="es-ES" dirty="0"/>
        </a:p>
      </dgm:t>
    </dgm:pt>
    <dgm:pt modelId="{4AB8CFC5-31B6-43B6-A4AE-FE393C14EF65}" type="parTrans" cxnId="{1F387364-C6EC-49A4-8DFA-8D30D0AB2AA2}">
      <dgm:prSet/>
      <dgm:spPr/>
      <dgm:t>
        <a:bodyPr/>
        <a:lstStyle/>
        <a:p>
          <a:endParaRPr lang="es-ES"/>
        </a:p>
      </dgm:t>
    </dgm:pt>
    <dgm:pt modelId="{993C4469-E99F-4907-AD0D-869C75EA9F20}" type="sibTrans" cxnId="{1F387364-C6EC-49A4-8DFA-8D30D0AB2AA2}">
      <dgm:prSet/>
      <dgm:spPr/>
      <dgm:t>
        <a:bodyPr/>
        <a:lstStyle/>
        <a:p>
          <a:endParaRPr lang="es-ES"/>
        </a:p>
      </dgm:t>
    </dgm:pt>
    <dgm:pt modelId="{F8883CDE-0511-45EF-8B8A-7E8718DE45D0}" type="pres">
      <dgm:prSet presAssocID="{4219E5D0-C515-4493-A508-19EA23F5BB20}" presName="CompostProcess" presStyleCnt="0">
        <dgm:presLayoutVars>
          <dgm:dir/>
          <dgm:resizeHandles val="exact"/>
        </dgm:presLayoutVars>
      </dgm:prSet>
      <dgm:spPr/>
    </dgm:pt>
    <dgm:pt modelId="{ECF56624-47B2-489F-96D4-25D9ECAC0A6B}" type="pres">
      <dgm:prSet presAssocID="{4219E5D0-C515-4493-A508-19EA23F5BB20}" presName="arrow" presStyleLbl="bgShp" presStyleIdx="0" presStyleCnt="1"/>
      <dgm:spPr/>
    </dgm:pt>
    <dgm:pt modelId="{354D8C05-5B37-43AF-AD82-F6F56C9C0FD0}" type="pres">
      <dgm:prSet presAssocID="{4219E5D0-C515-4493-A508-19EA23F5BB20}" presName="linearProcess" presStyleCnt="0"/>
      <dgm:spPr/>
    </dgm:pt>
    <dgm:pt modelId="{6DCBFA1C-3A74-409A-A974-345192E46ADA}" type="pres">
      <dgm:prSet presAssocID="{51BE6907-33BF-4788-AB70-2DA9BEBD5F8C}" presName="textNode" presStyleLbl="node1" presStyleIdx="0" presStyleCnt="6">
        <dgm:presLayoutVars>
          <dgm:bulletEnabled val="1"/>
        </dgm:presLayoutVars>
      </dgm:prSet>
      <dgm:spPr/>
    </dgm:pt>
    <dgm:pt modelId="{7BC3EB8A-558D-464D-9BF8-669A45623068}" type="pres">
      <dgm:prSet presAssocID="{0BA1D849-B621-4E81-8D17-B083291843CB}" presName="sibTrans" presStyleCnt="0"/>
      <dgm:spPr/>
    </dgm:pt>
    <dgm:pt modelId="{62358D31-E363-4948-9507-2BF228DE8D1D}" type="pres">
      <dgm:prSet presAssocID="{E0398975-D443-49F7-9765-A2C245A151CF}" presName="textNode" presStyleLbl="node1" presStyleIdx="1" presStyleCnt="6">
        <dgm:presLayoutVars>
          <dgm:bulletEnabled val="1"/>
        </dgm:presLayoutVars>
      </dgm:prSet>
      <dgm:spPr/>
    </dgm:pt>
    <dgm:pt modelId="{80C20FD5-B8A1-4A42-9637-E4DD77E6E6D4}" type="pres">
      <dgm:prSet presAssocID="{48330230-E03D-4E89-ABC9-06D93D94C5A3}" presName="sibTrans" presStyleCnt="0"/>
      <dgm:spPr/>
    </dgm:pt>
    <dgm:pt modelId="{4BB2897F-5EEC-448B-9754-5B6D1C97897D}" type="pres">
      <dgm:prSet presAssocID="{0846797B-BC0B-4C54-A1FA-4130B8F17909}" presName="textNode" presStyleLbl="node1" presStyleIdx="2" presStyleCnt="6">
        <dgm:presLayoutVars>
          <dgm:bulletEnabled val="1"/>
        </dgm:presLayoutVars>
      </dgm:prSet>
      <dgm:spPr/>
    </dgm:pt>
    <dgm:pt modelId="{8F8B0B5E-DAC9-44BB-A208-D9EE409598A9}" type="pres">
      <dgm:prSet presAssocID="{76C14CCE-3815-450A-A4D8-F2BB4FEF9794}" presName="sibTrans" presStyleCnt="0"/>
      <dgm:spPr/>
    </dgm:pt>
    <dgm:pt modelId="{FC70FFDD-2AF1-4591-8D99-9D12731180D8}" type="pres">
      <dgm:prSet presAssocID="{0ECE979A-7425-4334-B3F1-424536F33CA0}" presName="textNode" presStyleLbl="node1" presStyleIdx="3" presStyleCnt="6">
        <dgm:presLayoutVars>
          <dgm:bulletEnabled val="1"/>
        </dgm:presLayoutVars>
      </dgm:prSet>
      <dgm:spPr/>
    </dgm:pt>
    <dgm:pt modelId="{D94ED3C7-59B3-4EDD-A543-38AED94511CB}" type="pres">
      <dgm:prSet presAssocID="{53636A1F-BBC7-4144-81CC-E0D112CCDCF6}" presName="sibTrans" presStyleCnt="0"/>
      <dgm:spPr/>
    </dgm:pt>
    <dgm:pt modelId="{773CB7E9-A1AF-4DAE-A93A-46ABC66598C2}" type="pres">
      <dgm:prSet presAssocID="{629806E8-ECCC-4FFA-B9E2-BDF74A467D34}" presName="textNode" presStyleLbl="node1" presStyleIdx="4" presStyleCnt="6">
        <dgm:presLayoutVars>
          <dgm:bulletEnabled val="1"/>
        </dgm:presLayoutVars>
      </dgm:prSet>
      <dgm:spPr/>
    </dgm:pt>
    <dgm:pt modelId="{9DFFD3ED-1A6A-4A88-BF0E-2518DD2A0B3B}" type="pres">
      <dgm:prSet presAssocID="{20DA65F9-D3B6-46C3-A387-1EE289D39C57}" presName="sibTrans" presStyleCnt="0"/>
      <dgm:spPr/>
    </dgm:pt>
    <dgm:pt modelId="{ECC2C9A5-C518-44F1-B820-0B4FFADC1F6B}" type="pres">
      <dgm:prSet presAssocID="{626DAA94-1FC2-40F8-A7B4-CE8DB3C8B15E}" presName="textNode" presStyleLbl="node1" presStyleIdx="5" presStyleCnt="6">
        <dgm:presLayoutVars>
          <dgm:bulletEnabled val="1"/>
        </dgm:presLayoutVars>
      </dgm:prSet>
      <dgm:spPr/>
    </dgm:pt>
  </dgm:ptLst>
  <dgm:cxnLst>
    <dgm:cxn modelId="{DB15190D-E91E-4310-828B-3D11867E2BB0}" srcId="{4219E5D0-C515-4493-A508-19EA23F5BB20}" destId="{51BE6907-33BF-4788-AB70-2DA9BEBD5F8C}" srcOrd="0" destOrd="0" parTransId="{45C18E16-4033-4FF5-A1B6-B03766E1BD66}" sibTransId="{0BA1D849-B621-4E81-8D17-B083291843CB}"/>
    <dgm:cxn modelId="{DEF86715-A0C0-4070-8FE7-FCAC26941DEA}" type="presOf" srcId="{0ECE979A-7425-4334-B3F1-424536F33CA0}" destId="{FC70FFDD-2AF1-4591-8D99-9D12731180D8}" srcOrd="0" destOrd="0" presId="urn:microsoft.com/office/officeart/2005/8/layout/hProcess9"/>
    <dgm:cxn modelId="{6D222C17-2ACE-4CC6-BC14-594D53FA4B18}" type="presOf" srcId="{629806E8-ECCC-4FFA-B9E2-BDF74A467D34}" destId="{773CB7E9-A1AF-4DAE-A93A-46ABC66598C2}" srcOrd="0" destOrd="0" presId="urn:microsoft.com/office/officeart/2005/8/layout/hProcess9"/>
    <dgm:cxn modelId="{49A48325-69AF-4914-9169-1888B8C08016}" srcId="{4219E5D0-C515-4493-A508-19EA23F5BB20}" destId="{0846797B-BC0B-4C54-A1FA-4130B8F17909}" srcOrd="2" destOrd="0" parTransId="{37092DC3-29F5-4120-9C76-3094AB5E3BF5}" sibTransId="{76C14CCE-3815-450A-A4D8-F2BB4FEF9794}"/>
    <dgm:cxn modelId="{CE5B623F-E680-4D86-972F-EBDB1CA6F43A}" type="presOf" srcId="{51BE6907-33BF-4788-AB70-2DA9BEBD5F8C}" destId="{6DCBFA1C-3A74-409A-A974-345192E46ADA}" srcOrd="0" destOrd="0" presId="urn:microsoft.com/office/officeart/2005/8/layout/hProcess9"/>
    <dgm:cxn modelId="{1F387364-C6EC-49A4-8DFA-8D30D0AB2AA2}" srcId="{4219E5D0-C515-4493-A508-19EA23F5BB20}" destId="{626DAA94-1FC2-40F8-A7B4-CE8DB3C8B15E}" srcOrd="5" destOrd="0" parTransId="{4AB8CFC5-31B6-43B6-A4AE-FE393C14EF65}" sibTransId="{993C4469-E99F-4907-AD0D-869C75EA9F20}"/>
    <dgm:cxn modelId="{FFA49D46-CE06-4013-AF21-CD5646E092E4}" srcId="{4219E5D0-C515-4493-A508-19EA23F5BB20}" destId="{0ECE979A-7425-4334-B3F1-424536F33CA0}" srcOrd="3" destOrd="0" parTransId="{9EBD73EB-9662-4AD5-98F5-D8E249EEF277}" sibTransId="{53636A1F-BBC7-4144-81CC-E0D112CCDCF6}"/>
    <dgm:cxn modelId="{AC7D714A-2372-4929-8424-E5A456632E4A}" srcId="{4219E5D0-C515-4493-A508-19EA23F5BB20}" destId="{E0398975-D443-49F7-9765-A2C245A151CF}" srcOrd="1" destOrd="0" parTransId="{2560A60F-03A9-4A2E-AB86-8E35C1AF6C76}" sibTransId="{48330230-E03D-4E89-ABC9-06D93D94C5A3}"/>
    <dgm:cxn modelId="{2E12FC7D-76E2-4ED3-8F96-78330DC98065}" srcId="{4219E5D0-C515-4493-A508-19EA23F5BB20}" destId="{629806E8-ECCC-4FFA-B9E2-BDF74A467D34}" srcOrd="4" destOrd="0" parTransId="{94492219-7597-44EC-806C-C14CFFFA25CB}" sibTransId="{20DA65F9-D3B6-46C3-A387-1EE289D39C57}"/>
    <dgm:cxn modelId="{21C2DA95-3BCE-4FA2-848B-412A72387AC4}" type="presOf" srcId="{E0398975-D443-49F7-9765-A2C245A151CF}" destId="{62358D31-E363-4948-9507-2BF228DE8D1D}" srcOrd="0" destOrd="0" presId="urn:microsoft.com/office/officeart/2005/8/layout/hProcess9"/>
    <dgm:cxn modelId="{02689DBB-EAAC-4094-9CA3-118107B6C6AF}" type="presOf" srcId="{626DAA94-1FC2-40F8-A7B4-CE8DB3C8B15E}" destId="{ECC2C9A5-C518-44F1-B820-0B4FFADC1F6B}" srcOrd="0" destOrd="0" presId="urn:microsoft.com/office/officeart/2005/8/layout/hProcess9"/>
    <dgm:cxn modelId="{6DB129D9-3A54-4F06-A569-767F348DB667}" type="presOf" srcId="{0846797B-BC0B-4C54-A1FA-4130B8F17909}" destId="{4BB2897F-5EEC-448B-9754-5B6D1C97897D}" srcOrd="0" destOrd="0" presId="urn:microsoft.com/office/officeart/2005/8/layout/hProcess9"/>
    <dgm:cxn modelId="{E82B81F9-9896-4628-A017-EA6AC119445B}" type="presOf" srcId="{4219E5D0-C515-4493-A508-19EA23F5BB20}" destId="{F8883CDE-0511-45EF-8B8A-7E8718DE45D0}" srcOrd="0" destOrd="0" presId="urn:microsoft.com/office/officeart/2005/8/layout/hProcess9"/>
    <dgm:cxn modelId="{330446CA-7B9A-433A-86D7-497ED00F4514}" type="presParOf" srcId="{F8883CDE-0511-45EF-8B8A-7E8718DE45D0}" destId="{ECF56624-47B2-489F-96D4-25D9ECAC0A6B}" srcOrd="0" destOrd="0" presId="urn:microsoft.com/office/officeart/2005/8/layout/hProcess9"/>
    <dgm:cxn modelId="{762148D4-8C9C-49C1-BB21-412973BA00D7}" type="presParOf" srcId="{F8883CDE-0511-45EF-8B8A-7E8718DE45D0}" destId="{354D8C05-5B37-43AF-AD82-F6F56C9C0FD0}" srcOrd="1" destOrd="0" presId="urn:microsoft.com/office/officeart/2005/8/layout/hProcess9"/>
    <dgm:cxn modelId="{DB77C029-C3B8-4872-AB29-CE188C353F49}" type="presParOf" srcId="{354D8C05-5B37-43AF-AD82-F6F56C9C0FD0}" destId="{6DCBFA1C-3A74-409A-A974-345192E46ADA}" srcOrd="0" destOrd="0" presId="urn:microsoft.com/office/officeart/2005/8/layout/hProcess9"/>
    <dgm:cxn modelId="{F89E2812-90FE-49E9-83BD-46127C1AC4F2}" type="presParOf" srcId="{354D8C05-5B37-43AF-AD82-F6F56C9C0FD0}" destId="{7BC3EB8A-558D-464D-9BF8-669A45623068}" srcOrd="1" destOrd="0" presId="urn:microsoft.com/office/officeart/2005/8/layout/hProcess9"/>
    <dgm:cxn modelId="{0180DC73-BD34-49B9-9974-55B7A5E0F6BD}" type="presParOf" srcId="{354D8C05-5B37-43AF-AD82-F6F56C9C0FD0}" destId="{62358D31-E363-4948-9507-2BF228DE8D1D}" srcOrd="2" destOrd="0" presId="urn:microsoft.com/office/officeart/2005/8/layout/hProcess9"/>
    <dgm:cxn modelId="{6D4FD51D-2AD4-4A97-B469-630284B210A2}" type="presParOf" srcId="{354D8C05-5B37-43AF-AD82-F6F56C9C0FD0}" destId="{80C20FD5-B8A1-4A42-9637-E4DD77E6E6D4}" srcOrd="3" destOrd="0" presId="urn:microsoft.com/office/officeart/2005/8/layout/hProcess9"/>
    <dgm:cxn modelId="{81378CA6-A44A-433C-85AF-5226C6136EFD}" type="presParOf" srcId="{354D8C05-5B37-43AF-AD82-F6F56C9C0FD0}" destId="{4BB2897F-5EEC-448B-9754-5B6D1C97897D}" srcOrd="4" destOrd="0" presId="urn:microsoft.com/office/officeart/2005/8/layout/hProcess9"/>
    <dgm:cxn modelId="{73BEABCF-4B8D-4DA2-9003-5551FA37CE8E}" type="presParOf" srcId="{354D8C05-5B37-43AF-AD82-F6F56C9C0FD0}" destId="{8F8B0B5E-DAC9-44BB-A208-D9EE409598A9}" srcOrd="5" destOrd="0" presId="urn:microsoft.com/office/officeart/2005/8/layout/hProcess9"/>
    <dgm:cxn modelId="{AB811325-3A6E-4A88-ABD7-65CF366C1653}" type="presParOf" srcId="{354D8C05-5B37-43AF-AD82-F6F56C9C0FD0}" destId="{FC70FFDD-2AF1-4591-8D99-9D12731180D8}" srcOrd="6" destOrd="0" presId="urn:microsoft.com/office/officeart/2005/8/layout/hProcess9"/>
    <dgm:cxn modelId="{F7917B76-2A70-407E-9EB5-76FA504AED10}" type="presParOf" srcId="{354D8C05-5B37-43AF-AD82-F6F56C9C0FD0}" destId="{D94ED3C7-59B3-4EDD-A543-38AED94511CB}" srcOrd="7" destOrd="0" presId="urn:microsoft.com/office/officeart/2005/8/layout/hProcess9"/>
    <dgm:cxn modelId="{3A2298BE-5B0E-439D-A504-ACE65E689651}" type="presParOf" srcId="{354D8C05-5B37-43AF-AD82-F6F56C9C0FD0}" destId="{773CB7E9-A1AF-4DAE-A93A-46ABC66598C2}" srcOrd="8" destOrd="0" presId="urn:microsoft.com/office/officeart/2005/8/layout/hProcess9"/>
    <dgm:cxn modelId="{18CD78FA-ED6F-4257-8EF5-D430A27DACE4}" type="presParOf" srcId="{354D8C05-5B37-43AF-AD82-F6F56C9C0FD0}" destId="{9DFFD3ED-1A6A-4A88-BF0E-2518DD2A0B3B}" srcOrd="9" destOrd="0" presId="urn:microsoft.com/office/officeart/2005/8/layout/hProcess9"/>
    <dgm:cxn modelId="{B3E261C7-8DDF-4725-A5FC-570A6F839A3D}" type="presParOf" srcId="{354D8C05-5B37-43AF-AD82-F6F56C9C0FD0}" destId="{ECC2C9A5-C518-44F1-B820-0B4FFADC1F6B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339C75-11B8-41AA-AE81-0D174F81228B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B6F28290-01ED-402B-B2BD-2936FD03E2F5}">
      <dgm:prSet phldrT="[Texto]" custT="1"/>
      <dgm:spPr/>
      <dgm:t>
        <a:bodyPr/>
        <a:lstStyle/>
        <a:p>
          <a:r>
            <a:rPr lang="es-MX" sz="1050" b="1" dirty="0"/>
            <a:t>GERENTE</a:t>
          </a:r>
          <a:endParaRPr lang="es-ES" sz="900" b="1" dirty="0"/>
        </a:p>
      </dgm:t>
    </dgm:pt>
    <dgm:pt modelId="{9DA53D3D-F464-4DA4-A6C6-E417BAED3E35}" type="parTrans" cxnId="{6C781FB2-0F25-470C-953A-2CF159F59A06}">
      <dgm:prSet/>
      <dgm:spPr/>
      <dgm:t>
        <a:bodyPr/>
        <a:lstStyle/>
        <a:p>
          <a:endParaRPr lang="es-ES"/>
        </a:p>
      </dgm:t>
    </dgm:pt>
    <dgm:pt modelId="{E561806E-6579-4FA1-9A8A-E26CFB6D14A8}" type="sibTrans" cxnId="{6C781FB2-0F25-470C-953A-2CF159F59A06}">
      <dgm:prSet/>
      <dgm:spPr/>
      <dgm:t>
        <a:bodyPr/>
        <a:lstStyle/>
        <a:p>
          <a:endParaRPr lang="es-ES"/>
        </a:p>
      </dgm:t>
    </dgm:pt>
    <dgm:pt modelId="{1ADAD440-E067-4BEC-B41D-FB076E31FB0B}">
      <dgm:prSet phldrT="[Texto]"/>
      <dgm:spPr/>
      <dgm:t>
        <a:bodyPr/>
        <a:lstStyle/>
        <a:p>
          <a:r>
            <a:rPr lang="es-MX" dirty="0"/>
            <a:t>PRODUCTO</a:t>
          </a:r>
          <a:endParaRPr lang="es-ES" dirty="0"/>
        </a:p>
      </dgm:t>
    </dgm:pt>
    <dgm:pt modelId="{EF0F7066-6BD9-4BFE-8132-3A74F70A2808}" type="parTrans" cxnId="{3A402963-0898-43D2-9AFC-F50D5DE3087C}">
      <dgm:prSet/>
      <dgm:spPr/>
      <dgm:t>
        <a:bodyPr/>
        <a:lstStyle/>
        <a:p>
          <a:endParaRPr lang="es-ES"/>
        </a:p>
      </dgm:t>
    </dgm:pt>
    <dgm:pt modelId="{09483A09-0877-4191-9FAC-C387F3BF353D}" type="sibTrans" cxnId="{3A402963-0898-43D2-9AFC-F50D5DE3087C}">
      <dgm:prSet/>
      <dgm:spPr/>
      <dgm:t>
        <a:bodyPr/>
        <a:lstStyle/>
        <a:p>
          <a:endParaRPr lang="es-ES"/>
        </a:p>
      </dgm:t>
    </dgm:pt>
    <dgm:pt modelId="{5FC1C2DD-B095-4FE8-B067-28F64A36924B}">
      <dgm:prSet phldrT="[Texto]"/>
      <dgm:spPr/>
      <dgm:t>
        <a:bodyPr/>
        <a:lstStyle/>
        <a:p>
          <a:r>
            <a:rPr lang="es-MX" dirty="0"/>
            <a:t>FINANZAS</a:t>
          </a:r>
          <a:endParaRPr lang="es-ES" dirty="0"/>
        </a:p>
      </dgm:t>
    </dgm:pt>
    <dgm:pt modelId="{19C2F5D8-B946-4F1E-BF64-D800F133872E}" type="parTrans" cxnId="{52FB81F2-F792-43E7-8C8A-8F392E851E48}">
      <dgm:prSet/>
      <dgm:spPr/>
      <dgm:t>
        <a:bodyPr/>
        <a:lstStyle/>
        <a:p>
          <a:endParaRPr lang="es-ES"/>
        </a:p>
      </dgm:t>
    </dgm:pt>
    <dgm:pt modelId="{CD771E5A-CFB0-468A-8FBC-A8F97969E39A}" type="sibTrans" cxnId="{52FB81F2-F792-43E7-8C8A-8F392E851E48}">
      <dgm:prSet/>
      <dgm:spPr/>
      <dgm:t>
        <a:bodyPr/>
        <a:lstStyle/>
        <a:p>
          <a:endParaRPr lang="es-ES"/>
        </a:p>
      </dgm:t>
    </dgm:pt>
    <dgm:pt modelId="{ECD6CE2E-D30A-4EE6-94B1-9B206D61E8B0}">
      <dgm:prSet phldrT="[Texto]"/>
      <dgm:spPr/>
      <dgm:t>
        <a:bodyPr/>
        <a:lstStyle/>
        <a:p>
          <a:r>
            <a:rPr lang="es-MX" dirty="0"/>
            <a:t>RECURSOS HUMANOS</a:t>
          </a:r>
          <a:endParaRPr lang="es-ES" dirty="0"/>
        </a:p>
      </dgm:t>
    </dgm:pt>
    <dgm:pt modelId="{271F76D8-FE75-46BE-86D5-BD7DBA0B2092}" type="parTrans" cxnId="{422628EB-8E0F-4C84-8203-79FE911A08A4}">
      <dgm:prSet/>
      <dgm:spPr/>
      <dgm:t>
        <a:bodyPr/>
        <a:lstStyle/>
        <a:p>
          <a:endParaRPr lang="es-ES"/>
        </a:p>
      </dgm:t>
    </dgm:pt>
    <dgm:pt modelId="{C90E9E5A-9A9A-47F8-A3CF-EB1EC51BECB4}" type="sibTrans" cxnId="{422628EB-8E0F-4C84-8203-79FE911A08A4}">
      <dgm:prSet/>
      <dgm:spPr/>
      <dgm:t>
        <a:bodyPr/>
        <a:lstStyle/>
        <a:p>
          <a:endParaRPr lang="es-ES"/>
        </a:p>
      </dgm:t>
    </dgm:pt>
    <dgm:pt modelId="{D1DE969B-1B0E-4EF4-9018-752A69B8F4FD}">
      <dgm:prSet phldrT="[Texto]"/>
      <dgm:spPr/>
      <dgm:t>
        <a:bodyPr/>
        <a:lstStyle/>
        <a:p>
          <a:r>
            <a:rPr lang="es-MX" dirty="0"/>
            <a:t>ASPECTOS LEGALES</a:t>
          </a:r>
          <a:endParaRPr lang="es-ES" dirty="0"/>
        </a:p>
      </dgm:t>
    </dgm:pt>
    <dgm:pt modelId="{79667134-7201-4E39-8C1B-6A697031C9ED}" type="parTrans" cxnId="{96198395-F59B-43E5-BC5D-3AFC51D7CB04}">
      <dgm:prSet/>
      <dgm:spPr/>
      <dgm:t>
        <a:bodyPr/>
        <a:lstStyle/>
        <a:p>
          <a:endParaRPr lang="es-ES"/>
        </a:p>
      </dgm:t>
    </dgm:pt>
    <dgm:pt modelId="{50266796-70EC-4F61-A442-A523AC2FD0A1}" type="sibTrans" cxnId="{96198395-F59B-43E5-BC5D-3AFC51D7CB04}">
      <dgm:prSet/>
      <dgm:spPr/>
      <dgm:t>
        <a:bodyPr/>
        <a:lstStyle/>
        <a:p>
          <a:endParaRPr lang="es-ES"/>
        </a:p>
      </dgm:t>
    </dgm:pt>
    <dgm:pt modelId="{C9BAB37E-68FC-4B4A-9EA8-C946DD96E74D}">
      <dgm:prSet phldrT="[Texto]"/>
      <dgm:spPr/>
      <dgm:t>
        <a:bodyPr/>
        <a:lstStyle/>
        <a:p>
          <a:r>
            <a:rPr lang="es-MX" dirty="0"/>
            <a:t>MARKETING (mercadotecnia)</a:t>
          </a:r>
          <a:endParaRPr lang="es-ES" dirty="0"/>
        </a:p>
      </dgm:t>
    </dgm:pt>
    <dgm:pt modelId="{944322A7-E591-448B-B558-EF8F727ADAFC}" type="parTrans" cxnId="{26380250-44F0-470D-9161-DC84849358CF}">
      <dgm:prSet/>
      <dgm:spPr/>
      <dgm:t>
        <a:bodyPr/>
        <a:lstStyle/>
        <a:p>
          <a:endParaRPr lang="es-ES"/>
        </a:p>
      </dgm:t>
    </dgm:pt>
    <dgm:pt modelId="{C523C280-610F-4509-B90D-9C68AE2D1B6E}" type="sibTrans" cxnId="{26380250-44F0-470D-9161-DC84849358CF}">
      <dgm:prSet/>
      <dgm:spPr/>
      <dgm:t>
        <a:bodyPr/>
        <a:lstStyle/>
        <a:p>
          <a:endParaRPr lang="es-ES"/>
        </a:p>
      </dgm:t>
    </dgm:pt>
    <dgm:pt modelId="{97461FC0-052D-4EF2-8329-75715932DBF2}">
      <dgm:prSet phldrT="[Texto]"/>
      <dgm:spPr/>
      <dgm:t>
        <a:bodyPr/>
        <a:lstStyle/>
        <a:p>
          <a:r>
            <a:rPr lang="es-MX" dirty="0"/>
            <a:t>OFFLINE </a:t>
          </a:r>
          <a:endParaRPr lang="es-ES" dirty="0"/>
        </a:p>
      </dgm:t>
    </dgm:pt>
    <dgm:pt modelId="{8A271656-C736-455E-97EB-19896AC9D683}" type="parTrans" cxnId="{8F6F0CA3-139C-4BF7-BAC8-7AD38382A830}">
      <dgm:prSet/>
      <dgm:spPr/>
      <dgm:t>
        <a:bodyPr/>
        <a:lstStyle/>
        <a:p>
          <a:endParaRPr lang="es-ES"/>
        </a:p>
      </dgm:t>
    </dgm:pt>
    <dgm:pt modelId="{962C3D30-672C-49D6-B338-EC366FE87E9F}" type="sibTrans" cxnId="{8F6F0CA3-139C-4BF7-BAC8-7AD38382A830}">
      <dgm:prSet/>
      <dgm:spPr/>
      <dgm:t>
        <a:bodyPr/>
        <a:lstStyle/>
        <a:p>
          <a:endParaRPr lang="es-ES"/>
        </a:p>
      </dgm:t>
    </dgm:pt>
    <dgm:pt modelId="{E08E8553-3CE6-4E17-8055-C9719993E597}">
      <dgm:prSet phldrT="[Texto]"/>
      <dgm:spPr/>
      <dgm:t>
        <a:bodyPr/>
        <a:lstStyle/>
        <a:p>
          <a:r>
            <a:rPr lang="es-MX" dirty="0"/>
            <a:t>DIGITAL MARKETING MANAGER</a:t>
          </a:r>
          <a:endParaRPr lang="es-ES" dirty="0"/>
        </a:p>
      </dgm:t>
    </dgm:pt>
    <dgm:pt modelId="{2F0E1673-ADE7-4CEB-91B8-7F7818CD2016}" type="parTrans" cxnId="{A619529D-FDEA-4DB2-B10C-2CF6089D4FC7}">
      <dgm:prSet/>
      <dgm:spPr/>
      <dgm:t>
        <a:bodyPr/>
        <a:lstStyle/>
        <a:p>
          <a:endParaRPr lang="es-ES"/>
        </a:p>
      </dgm:t>
    </dgm:pt>
    <dgm:pt modelId="{1D443513-5349-4103-B0FD-636393504700}" type="sibTrans" cxnId="{A619529D-FDEA-4DB2-B10C-2CF6089D4FC7}">
      <dgm:prSet/>
      <dgm:spPr/>
      <dgm:t>
        <a:bodyPr/>
        <a:lstStyle/>
        <a:p>
          <a:endParaRPr lang="es-ES"/>
        </a:p>
      </dgm:t>
    </dgm:pt>
    <dgm:pt modelId="{EB1BCF5C-FAFD-49A6-81C0-B3950930D9B5}">
      <dgm:prSet phldrT="[Texto]"/>
      <dgm:spPr/>
      <dgm:t>
        <a:bodyPr/>
        <a:lstStyle/>
        <a:p>
          <a:r>
            <a:rPr lang="es-MX" dirty="0"/>
            <a:t>Marketing de Contenidos</a:t>
          </a:r>
          <a:endParaRPr lang="es-ES" dirty="0"/>
        </a:p>
      </dgm:t>
    </dgm:pt>
    <dgm:pt modelId="{FDFED07B-FE1B-45F9-88CE-BB4ADE01F297}" type="parTrans" cxnId="{03BA1F6C-5A7B-4BEA-85BF-4DC29A26C67E}">
      <dgm:prSet/>
      <dgm:spPr/>
      <dgm:t>
        <a:bodyPr/>
        <a:lstStyle/>
        <a:p>
          <a:endParaRPr lang="es-ES"/>
        </a:p>
      </dgm:t>
    </dgm:pt>
    <dgm:pt modelId="{37818100-4497-448E-9F25-926F2C2197A0}" type="sibTrans" cxnId="{03BA1F6C-5A7B-4BEA-85BF-4DC29A26C67E}">
      <dgm:prSet/>
      <dgm:spPr/>
      <dgm:t>
        <a:bodyPr/>
        <a:lstStyle/>
        <a:p>
          <a:endParaRPr lang="es-ES"/>
        </a:p>
      </dgm:t>
    </dgm:pt>
    <dgm:pt modelId="{3055D831-EB3F-4F2D-975C-EFCBA7BF8D42}">
      <dgm:prSet phldrT="[Texto]"/>
      <dgm:spPr/>
      <dgm:t>
        <a:bodyPr/>
        <a:lstStyle/>
        <a:p>
          <a:r>
            <a:rPr lang="es-MX" dirty="0"/>
            <a:t>SEM</a:t>
          </a:r>
          <a:endParaRPr lang="es-ES" dirty="0"/>
        </a:p>
      </dgm:t>
    </dgm:pt>
    <dgm:pt modelId="{F58F6395-0B4D-4D21-877D-3EEBD3957638}" type="parTrans" cxnId="{749C268E-19F7-432E-9933-9C6EEDE13883}">
      <dgm:prSet/>
      <dgm:spPr/>
      <dgm:t>
        <a:bodyPr/>
        <a:lstStyle/>
        <a:p>
          <a:endParaRPr lang="es-ES"/>
        </a:p>
      </dgm:t>
    </dgm:pt>
    <dgm:pt modelId="{BBE899F1-E73A-4556-A1B6-C72642B2E982}" type="sibTrans" cxnId="{749C268E-19F7-432E-9933-9C6EEDE13883}">
      <dgm:prSet/>
      <dgm:spPr/>
      <dgm:t>
        <a:bodyPr/>
        <a:lstStyle/>
        <a:p>
          <a:endParaRPr lang="es-ES"/>
        </a:p>
      </dgm:t>
    </dgm:pt>
    <dgm:pt modelId="{9D08297D-04C6-4391-9366-20A47EF7503A}">
      <dgm:prSet phldrT="[Texto]"/>
      <dgm:spPr/>
      <dgm:t>
        <a:bodyPr/>
        <a:lstStyle/>
        <a:p>
          <a:r>
            <a:rPr lang="es-MX" dirty="0"/>
            <a:t>SEO</a:t>
          </a:r>
          <a:endParaRPr lang="es-ES" dirty="0"/>
        </a:p>
      </dgm:t>
    </dgm:pt>
    <dgm:pt modelId="{517093BA-3F88-4257-877C-5C8FAF74E185}" type="parTrans" cxnId="{000E3728-1541-4C0B-8B36-77317A373AC0}">
      <dgm:prSet/>
      <dgm:spPr/>
      <dgm:t>
        <a:bodyPr/>
        <a:lstStyle/>
        <a:p>
          <a:endParaRPr lang="es-ES"/>
        </a:p>
      </dgm:t>
    </dgm:pt>
    <dgm:pt modelId="{108874E4-B400-48FB-A35E-1DFA28311303}" type="sibTrans" cxnId="{000E3728-1541-4C0B-8B36-77317A373AC0}">
      <dgm:prSet/>
      <dgm:spPr/>
      <dgm:t>
        <a:bodyPr/>
        <a:lstStyle/>
        <a:p>
          <a:endParaRPr lang="es-ES"/>
        </a:p>
      </dgm:t>
    </dgm:pt>
    <dgm:pt modelId="{8BAE5E1D-C98E-4994-B6E3-BDF993352407}">
      <dgm:prSet phldrT="[Texto]"/>
      <dgm:spPr/>
      <dgm:t>
        <a:bodyPr/>
        <a:lstStyle/>
        <a:p>
          <a:r>
            <a:rPr lang="es-MX" dirty="0"/>
            <a:t>Redes Sociales</a:t>
          </a:r>
          <a:endParaRPr lang="es-ES" dirty="0"/>
        </a:p>
      </dgm:t>
    </dgm:pt>
    <dgm:pt modelId="{409BC69B-BD89-4A2C-A8EC-5CD09C4E39D4}" type="parTrans" cxnId="{34856CD0-D88C-4AE4-A36C-24F390A5B8F3}">
      <dgm:prSet/>
      <dgm:spPr/>
      <dgm:t>
        <a:bodyPr/>
        <a:lstStyle/>
        <a:p>
          <a:endParaRPr lang="es-ES"/>
        </a:p>
      </dgm:t>
    </dgm:pt>
    <dgm:pt modelId="{50CB5240-47B7-4252-86D0-BBF3082DE31C}" type="sibTrans" cxnId="{34856CD0-D88C-4AE4-A36C-24F390A5B8F3}">
      <dgm:prSet/>
      <dgm:spPr/>
      <dgm:t>
        <a:bodyPr/>
        <a:lstStyle/>
        <a:p>
          <a:endParaRPr lang="es-ES"/>
        </a:p>
      </dgm:t>
    </dgm:pt>
    <dgm:pt modelId="{2A3B79EB-9C1C-4FFC-9D8E-57087EFE2995}">
      <dgm:prSet phldrT="[Texto]"/>
      <dgm:spPr/>
      <dgm:t>
        <a:bodyPr/>
        <a:lstStyle/>
        <a:p>
          <a:r>
            <a:rPr lang="es-MX" dirty="0"/>
            <a:t>Email marketing</a:t>
          </a:r>
          <a:endParaRPr lang="es-ES" dirty="0"/>
        </a:p>
      </dgm:t>
    </dgm:pt>
    <dgm:pt modelId="{8BB15A5F-D55D-4CB9-82B8-77FD7B4485C2}" type="parTrans" cxnId="{15D9CBCA-B692-4D0E-A44B-227FCE9266A6}">
      <dgm:prSet/>
      <dgm:spPr/>
      <dgm:t>
        <a:bodyPr/>
        <a:lstStyle/>
        <a:p>
          <a:endParaRPr lang="es-ES"/>
        </a:p>
      </dgm:t>
    </dgm:pt>
    <dgm:pt modelId="{94158650-31A2-4022-8DDE-BDA369B38648}" type="sibTrans" cxnId="{15D9CBCA-B692-4D0E-A44B-227FCE9266A6}">
      <dgm:prSet/>
      <dgm:spPr/>
      <dgm:t>
        <a:bodyPr/>
        <a:lstStyle/>
        <a:p>
          <a:endParaRPr lang="es-ES"/>
        </a:p>
      </dgm:t>
    </dgm:pt>
    <dgm:pt modelId="{B26F9AD8-39A6-405E-BD44-829BF1C9CDD4}">
      <dgm:prSet phldrT="[Texto]"/>
      <dgm:spPr/>
      <dgm:t>
        <a:bodyPr/>
        <a:lstStyle/>
        <a:p>
          <a:r>
            <a:rPr lang="es-MX" dirty="0"/>
            <a:t>Marketing de Afiliados</a:t>
          </a:r>
          <a:endParaRPr lang="es-ES" dirty="0"/>
        </a:p>
      </dgm:t>
    </dgm:pt>
    <dgm:pt modelId="{2C8CDA30-DC18-4079-BB4D-DAA5BBB6E54F}" type="parTrans" cxnId="{3DDDD6F2-1634-4032-8559-98D620F1263A}">
      <dgm:prSet/>
      <dgm:spPr/>
      <dgm:t>
        <a:bodyPr/>
        <a:lstStyle/>
        <a:p>
          <a:endParaRPr lang="es-ES"/>
        </a:p>
      </dgm:t>
    </dgm:pt>
    <dgm:pt modelId="{35B56D72-F7B5-4774-8700-6288F155F58D}" type="sibTrans" cxnId="{3DDDD6F2-1634-4032-8559-98D620F1263A}">
      <dgm:prSet/>
      <dgm:spPr/>
      <dgm:t>
        <a:bodyPr/>
        <a:lstStyle/>
        <a:p>
          <a:endParaRPr lang="es-ES"/>
        </a:p>
      </dgm:t>
    </dgm:pt>
    <dgm:pt modelId="{DA0E61C1-7B12-49C3-A0C7-237E0C2D7272}">
      <dgm:prSet phldrT="[Texto]"/>
      <dgm:spPr/>
      <dgm:t>
        <a:bodyPr/>
        <a:lstStyle/>
        <a:p>
          <a:r>
            <a:rPr lang="es-MX" dirty="0"/>
            <a:t>Social Media Manager</a:t>
          </a:r>
          <a:endParaRPr lang="es-ES" dirty="0"/>
        </a:p>
      </dgm:t>
    </dgm:pt>
    <dgm:pt modelId="{2BFA353E-8CFA-4656-82EC-1BD4BDDFC66A}" type="parTrans" cxnId="{F449ABAF-1E23-4ECA-81B8-DA148FFE1452}">
      <dgm:prSet/>
      <dgm:spPr/>
      <dgm:t>
        <a:bodyPr/>
        <a:lstStyle/>
        <a:p>
          <a:endParaRPr lang="es-ES"/>
        </a:p>
      </dgm:t>
    </dgm:pt>
    <dgm:pt modelId="{F7F0C31A-3632-447F-B982-3E90DCD38FA3}" type="sibTrans" cxnId="{F449ABAF-1E23-4ECA-81B8-DA148FFE1452}">
      <dgm:prSet/>
      <dgm:spPr/>
      <dgm:t>
        <a:bodyPr/>
        <a:lstStyle/>
        <a:p>
          <a:endParaRPr lang="es-ES"/>
        </a:p>
      </dgm:t>
    </dgm:pt>
    <dgm:pt modelId="{BAACBB4A-4EE5-49B2-BB6C-293B008AED4B}">
      <dgm:prSet phldrT="[Texto]"/>
      <dgm:spPr/>
      <dgm:t>
        <a:bodyPr/>
        <a:lstStyle/>
        <a:p>
          <a:r>
            <a:rPr lang="es-MX" dirty="0"/>
            <a:t>Community Manager</a:t>
          </a:r>
          <a:endParaRPr lang="es-ES" dirty="0"/>
        </a:p>
      </dgm:t>
    </dgm:pt>
    <dgm:pt modelId="{813B37B8-AAA8-43B5-8D71-AC07DD25D69D}" type="parTrans" cxnId="{A52AEF0F-82FC-4B05-B57C-A8C67CF701F1}">
      <dgm:prSet/>
      <dgm:spPr/>
      <dgm:t>
        <a:bodyPr/>
        <a:lstStyle/>
        <a:p>
          <a:endParaRPr lang="es-ES"/>
        </a:p>
      </dgm:t>
    </dgm:pt>
    <dgm:pt modelId="{421F709B-2F6B-4D2D-85C7-0C9E57B4B43C}" type="sibTrans" cxnId="{A52AEF0F-82FC-4B05-B57C-A8C67CF701F1}">
      <dgm:prSet/>
      <dgm:spPr/>
      <dgm:t>
        <a:bodyPr/>
        <a:lstStyle/>
        <a:p>
          <a:endParaRPr lang="es-ES"/>
        </a:p>
      </dgm:t>
    </dgm:pt>
    <dgm:pt modelId="{7EB3828A-1C1F-460D-A97D-3E9B6BCC35A2}">
      <dgm:prSet phldrT="[Texto]"/>
      <dgm:spPr/>
      <dgm:t>
        <a:bodyPr/>
        <a:lstStyle/>
        <a:p>
          <a:r>
            <a:rPr lang="es-MX" dirty="0"/>
            <a:t>Content manager (gestor de contenido digital)</a:t>
          </a:r>
          <a:endParaRPr lang="es-ES" dirty="0"/>
        </a:p>
      </dgm:t>
    </dgm:pt>
    <dgm:pt modelId="{169C34DC-6048-4753-B7F0-5554345EE0F5}" type="parTrans" cxnId="{E41B2263-B284-433E-AD6A-E5DD9F739C52}">
      <dgm:prSet/>
      <dgm:spPr/>
      <dgm:t>
        <a:bodyPr/>
        <a:lstStyle/>
        <a:p>
          <a:endParaRPr lang="es-ES"/>
        </a:p>
      </dgm:t>
    </dgm:pt>
    <dgm:pt modelId="{384540ED-C607-4C8B-8082-31DB4B7B4CDD}" type="sibTrans" cxnId="{E41B2263-B284-433E-AD6A-E5DD9F739C52}">
      <dgm:prSet/>
      <dgm:spPr/>
      <dgm:t>
        <a:bodyPr/>
        <a:lstStyle/>
        <a:p>
          <a:endParaRPr lang="es-ES"/>
        </a:p>
      </dgm:t>
    </dgm:pt>
    <dgm:pt modelId="{5BF50AF4-2021-4B45-ACA6-48541531DBD1}">
      <dgm:prSet phldrT="[Texto]"/>
      <dgm:spPr/>
      <dgm:t>
        <a:bodyPr/>
        <a:lstStyle/>
        <a:p>
          <a:r>
            <a:rPr lang="es-MX" dirty="0" err="1"/>
            <a:t>Copywriter</a:t>
          </a:r>
          <a:endParaRPr lang="es-ES" dirty="0"/>
        </a:p>
      </dgm:t>
    </dgm:pt>
    <dgm:pt modelId="{2FCABB22-4964-480C-8E52-89CBBF28A90A}" type="parTrans" cxnId="{48929499-5174-469C-B725-84E9393BA378}">
      <dgm:prSet/>
      <dgm:spPr/>
      <dgm:t>
        <a:bodyPr/>
        <a:lstStyle/>
        <a:p>
          <a:endParaRPr lang="es-ES"/>
        </a:p>
      </dgm:t>
    </dgm:pt>
    <dgm:pt modelId="{EB4C3DBD-8199-46E1-859D-F06222F871D6}" type="sibTrans" cxnId="{48929499-5174-469C-B725-84E9393BA378}">
      <dgm:prSet/>
      <dgm:spPr/>
      <dgm:t>
        <a:bodyPr/>
        <a:lstStyle/>
        <a:p>
          <a:endParaRPr lang="es-ES"/>
        </a:p>
      </dgm:t>
    </dgm:pt>
    <dgm:pt modelId="{DDBD67B3-2806-4907-BC2A-4BE97ADF54F4}">
      <dgm:prSet phldrT="[Texto]"/>
      <dgm:spPr/>
      <dgm:t>
        <a:bodyPr/>
        <a:lstStyle/>
        <a:p>
          <a:r>
            <a:rPr lang="es-MX" dirty="0"/>
            <a:t>Diseñador Multimedia (diseñador gráfico)</a:t>
          </a:r>
          <a:endParaRPr lang="es-ES" dirty="0"/>
        </a:p>
      </dgm:t>
    </dgm:pt>
    <dgm:pt modelId="{23E17D6E-5BD7-43AC-B8D6-A6CEB1A5563A}" type="parTrans" cxnId="{DA4149A2-26C4-48A2-9E44-71670F9B9C69}">
      <dgm:prSet/>
      <dgm:spPr/>
      <dgm:t>
        <a:bodyPr/>
        <a:lstStyle/>
        <a:p>
          <a:endParaRPr lang="es-ES"/>
        </a:p>
      </dgm:t>
    </dgm:pt>
    <dgm:pt modelId="{584E0DEE-F01B-4378-AA8E-5B26F8768BE6}" type="sibTrans" cxnId="{DA4149A2-26C4-48A2-9E44-71670F9B9C69}">
      <dgm:prSet/>
      <dgm:spPr/>
      <dgm:t>
        <a:bodyPr/>
        <a:lstStyle/>
        <a:p>
          <a:endParaRPr lang="es-ES"/>
        </a:p>
      </dgm:t>
    </dgm:pt>
    <dgm:pt modelId="{5BBBA159-6E18-420A-9393-9A4216BB03BB}">
      <dgm:prSet phldrT="[Texto]"/>
      <dgm:spPr/>
      <dgm:t>
        <a:bodyPr/>
        <a:lstStyle/>
        <a:p>
          <a:r>
            <a:rPr lang="es-MX" dirty="0"/>
            <a:t>Social Media </a:t>
          </a:r>
          <a:r>
            <a:rPr lang="es-MX" dirty="0" err="1"/>
            <a:t>Analysts</a:t>
          </a:r>
          <a:endParaRPr lang="es-ES" dirty="0"/>
        </a:p>
      </dgm:t>
    </dgm:pt>
    <dgm:pt modelId="{97128E14-AF33-4C5E-91F2-150201D5D25C}" type="parTrans" cxnId="{0B2ACE33-D68E-4437-B717-85936667732F}">
      <dgm:prSet/>
      <dgm:spPr/>
      <dgm:t>
        <a:bodyPr/>
        <a:lstStyle/>
        <a:p>
          <a:endParaRPr lang="es-ES"/>
        </a:p>
      </dgm:t>
    </dgm:pt>
    <dgm:pt modelId="{4D3BDF18-D6CF-4372-B7BB-34D5A776B96B}" type="sibTrans" cxnId="{0B2ACE33-D68E-4437-B717-85936667732F}">
      <dgm:prSet/>
      <dgm:spPr/>
      <dgm:t>
        <a:bodyPr/>
        <a:lstStyle/>
        <a:p>
          <a:endParaRPr lang="es-ES"/>
        </a:p>
      </dgm:t>
    </dgm:pt>
    <dgm:pt modelId="{D7B16FB5-CC0D-4B5E-B666-4577C183FC18}" type="pres">
      <dgm:prSet presAssocID="{F3339C75-11B8-41AA-AE81-0D174F81228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EF9C23A-18A0-45A0-97DE-AC6450359DCD}" type="pres">
      <dgm:prSet presAssocID="{B6F28290-01ED-402B-B2BD-2936FD03E2F5}" presName="hierRoot1" presStyleCnt="0">
        <dgm:presLayoutVars>
          <dgm:hierBranch val="init"/>
        </dgm:presLayoutVars>
      </dgm:prSet>
      <dgm:spPr/>
    </dgm:pt>
    <dgm:pt modelId="{406E5E8C-EC72-48EB-BAB9-76CF1C7A1F79}" type="pres">
      <dgm:prSet presAssocID="{B6F28290-01ED-402B-B2BD-2936FD03E2F5}" presName="rootComposite1" presStyleCnt="0"/>
      <dgm:spPr/>
    </dgm:pt>
    <dgm:pt modelId="{0F4E4777-C736-47E6-907A-5B65D8623029}" type="pres">
      <dgm:prSet presAssocID="{B6F28290-01ED-402B-B2BD-2936FD03E2F5}" presName="rootText1" presStyleLbl="node0" presStyleIdx="0" presStyleCnt="1">
        <dgm:presLayoutVars>
          <dgm:chPref val="3"/>
        </dgm:presLayoutVars>
      </dgm:prSet>
      <dgm:spPr/>
    </dgm:pt>
    <dgm:pt modelId="{2C11E2DB-F495-4874-A5F2-08A1FE479FD7}" type="pres">
      <dgm:prSet presAssocID="{B6F28290-01ED-402B-B2BD-2936FD03E2F5}" presName="rootConnector1" presStyleLbl="node1" presStyleIdx="0" presStyleCnt="0"/>
      <dgm:spPr/>
    </dgm:pt>
    <dgm:pt modelId="{98CB08BB-1885-47F0-AA33-B4190D1C337E}" type="pres">
      <dgm:prSet presAssocID="{B6F28290-01ED-402B-B2BD-2936FD03E2F5}" presName="hierChild2" presStyleCnt="0"/>
      <dgm:spPr/>
    </dgm:pt>
    <dgm:pt modelId="{96743247-86C2-4BD7-959D-BD5275CBA5C8}" type="pres">
      <dgm:prSet presAssocID="{EF0F7066-6BD9-4BFE-8132-3A74F70A2808}" presName="Name64" presStyleLbl="parChTrans1D2" presStyleIdx="0" presStyleCnt="5"/>
      <dgm:spPr/>
    </dgm:pt>
    <dgm:pt modelId="{70B6B98C-08DE-493C-A921-442F2EFA6DC2}" type="pres">
      <dgm:prSet presAssocID="{1ADAD440-E067-4BEC-B41D-FB076E31FB0B}" presName="hierRoot2" presStyleCnt="0">
        <dgm:presLayoutVars>
          <dgm:hierBranch val="init"/>
        </dgm:presLayoutVars>
      </dgm:prSet>
      <dgm:spPr/>
    </dgm:pt>
    <dgm:pt modelId="{2C58CF08-9A11-4B67-ABB6-674E545B9B31}" type="pres">
      <dgm:prSet presAssocID="{1ADAD440-E067-4BEC-B41D-FB076E31FB0B}" presName="rootComposite" presStyleCnt="0"/>
      <dgm:spPr/>
    </dgm:pt>
    <dgm:pt modelId="{2EFD3D29-1206-4D0E-94B8-B8722EC7F05F}" type="pres">
      <dgm:prSet presAssocID="{1ADAD440-E067-4BEC-B41D-FB076E31FB0B}" presName="rootText" presStyleLbl="node2" presStyleIdx="0" presStyleCnt="5">
        <dgm:presLayoutVars>
          <dgm:chPref val="3"/>
        </dgm:presLayoutVars>
      </dgm:prSet>
      <dgm:spPr/>
    </dgm:pt>
    <dgm:pt modelId="{F35B3C4D-433F-404C-BC6E-8816AF3CD85D}" type="pres">
      <dgm:prSet presAssocID="{1ADAD440-E067-4BEC-B41D-FB076E31FB0B}" presName="rootConnector" presStyleLbl="node2" presStyleIdx="0" presStyleCnt="5"/>
      <dgm:spPr/>
    </dgm:pt>
    <dgm:pt modelId="{C48A63E4-A645-446F-9A74-E5B49D49D3F3}" type="pres">
      <dgm:prSet presAssocID="{1ADAD440-E067-4BEC-B41D-FB076E31FB0B}" presName="hierChild4" presStyleCnt="0"/>
      <dgm:spPr/>
    </dgm:pt>
    <dgm:pt modelId="{9FAC0CE3-8133-4CDA-AF46-F39D819FFB1B}" type="pres">
      <dgm:prSet presAssocID="{1ADAD440-E067-4BEC-B41D-FB076E31FB0B}" presName="hierChild5" presStyleCnt="0"/>
      <dgm:spPr/>
    </dgm:pt>
    <dgm:pt modelId="{D49BFBEE-83E8-4568-9CCE-2DAD6998182B}" type="pres">
      <dgm:prSet presAssocID="{19C2F5D8-B946-4F1E-BF64-D800F133872E}" presName="Name64" presStyleLbl="parChTrans1D2" presStyleIdx="1" presStyleCnt="5"/>
      <dgm:spPr/>
    </dgm:pt>
    <dgm:pt modelId="{3237F653-6CF3-4BD5-A5F5-DB0C7C566B30}" type="pres">
      <dgm:prSet presAssocID="{5FC1C2DD-B095-4FE8-B067-28F64A36924B}" presName="hierRoot2" presStyleCnt="0">
        <dgm:presLayoutVars>
          <dgm:hierBranch val="init"/>
        </dgm:presLayoutVars>
      </dgm:prSet>
      <dgm:spPr/>
    </dgm:pt>
    <dgm:pt modelId="{F362CEEE-077A-4A6F-ACAD-2F83EE6CD74C}" type="pres">
      <dgm:prSet presAssocID="{5FC1C2DD-B095-4FE8-B067-28F64A36924B}" presName="rootComposite" presStyleCnt="0"/>
      <dgm:spPr/>
    </dgm:pt>
    <dgm:pt modelId="{70742ABF-D549-4FB7-90B6-CD1F371E21E7}" type="pres">
      <dgm:prSet presAssocID="{5FC1C2DD-B095-4FE8-B067-28F64A36924B}" presName="rootText" presStyleLbl="node2" presStyleIdx="1" presStyleCnt="5">
        <dgm:presLayoutVars>
          <dgm:chPref val="3"/>
        </dgm:presLayoutVars>
      </dgm:prSet>
      <dgm:spPr/>
    </dgm:pt>
    <dgm:pt modelId="{D37E925A-F3F1-4668-A349-D4A1AA983755}" type="pres">
      <dgm:prSet presAssocID="{5FC1C2DD-B095-4FE8-B067-28F64A36924B}" presName="rootConnector" presStyleLbl="node2" presStyleIdx="1" presStyleCnt="5"/>
      <dgm:spPr/>
    </dgm:pt>
    <dgm:pt modelId="{F212FCA0-7561-49FD-9AF2-BDE43E9CCDD3}" type="pres">
      <dgm:prSet presAssocID="{5FC1C2DD-B095-4FE8-B067-28F64A36924B}" presName="hierChild4" presStyleCnt="0"/>
      <dgm:spPr/>
    </dgm:pt>
    <dgm:pt modelId="{B8855CDA-9537-4CEA-8EA9-02DE5E668DEC}" type="pres">
      <dgm:prSet presAssocID="{5FC1C2DD-B095-4FE8-B067-28F64A36924B}" presName="hierChild5" presStyleCnt="0"/>
      <dgm:spPr/>
    </dgm:pt>
    <dgm:pt modelId="{10C4B68F-592C-4435-8FE9-609684E6D877}" type="pres">
      <dgm:prSet presAssocID="{271F76D8-FE75-46BE-86D5-BD7DBA0B2092}" presName="Name64" presStyleLbl="parChTrans1D2" presStyleIdx="2" presStyleCnt="5"/>
      <dgm:spPr/>
    </dgm:pt>
    <dgm:pt modelId="{CE3CB216-49F2-466E-B8C2-0C5423A61B74}" type="pres">
      <dgm:prSet presAssocID="{ECD6CE2E-D30A-4EE6-94B1-9B206D61E8B0}" presName="hierRoot2" presStyleCnt="0">
        <dgm:presLayoutVars>
          <dgm:hierBranch val="init"/>
        </dgm:presLayoutVars>
      </dgm:prSet>
      <dgm:spPr/>
    </dgm:pt>
    <dgm:pt modelId="{F4C71032-DC42-4055-B1AB-D1DE6A0F1B4A}" type="pres">
      <dgm:prSet presAssocID="{ECD6CE2E-D30A-4EE6-94B1-9B206D61E8B0}" presName="rootComposite" presStyleCnt="0"/>
      <dgm:spPr/>
    </dgm:pt>
    <dgm:pt modelId="{74D4331A-3EDF-4298-B55F-047ECA5F583E}" type="pres">
      <dgm:prSet presAssocID="{ECD6CE2E-D30A-4EE6-94B1-9B206D61E8B0}" presName="rootText" presStyleLbl="node2" presStyleIdx="2" presStyleCnt="5">
        <dgm:presLayoutVars>
          <dgm:chPref val="3"/>
        </dgm:presLayoutVars>
      </dgm:prSet>
      <dgm:spPr/>
    </dgm:pt>
    <dgm:pt modelId="{F222A6ED-BFF3-4E92-9CBA-80F43D137470}" type="pres">
      <dgm:prSet presAssocID="{ECD6CE2E-D30A-4EE6-94B1-9B206D61E8B0}" presName="rootConnector" presStyleLbl="node2" presStyleIdx="2" presStyleCnt="5"/>
      <dgm:spPr/>
    </dgm:pt>
    <dgm:pt modelId="{57CCC3F8-B5FE-4978-8939-1639CE40EDC2}" type="pres">
      <dgm:prSet presAssocID="{ECD6CE2E-D30A-4EE6-94B1-9B206D61E8B0}" presName="hierChild4" presStyleCnt="0"/>
      <dgm:spPr/>
    </dgm:pt>
    <dgm:pt modelId="{EB87944A-E0D8-4442-95FE-A13420913930}" type="pres">
      <dgm:prSet presAssocID="{ECD6CE2E-D30A-4EE6-94B1-9B206D61E8B0}" presName="hierChild5" presStyleCnt="0"/>
      <dgm:spPr/>
    </dgm:pt>
    <dgm:pt modelId="{996413BB-4A9D-4994-9E19-E5D62BEB0715}" type="pres">
      <dgm:prSet presAssocID="{79667134-7201-4E39-8C1B-6A697031C9ED}" presName="Name64" presStyleLbl="parChTrans1D2" presStyleIdx="3" presStyleCnt="5"/>
      <dgm:spPr/>
    </dgm:pt>
    <dgm:pt modelId="{9B8E5D18-FD44-4090-8427-77FC3D4FE750}" type="pres">
      <dgm:prSet presAssocID="{D1DE969B-1B0E-4EF4-9018-752A69B8F4FD}" presName="hierRoot2" presStyleCnt="0">
        <dgm:presLayoutVars>
          <dgm:hierBranch val="init"/>
        </dgm:presLayoutVars>
      </dgm:prSet>
      <dgm:spPr/>
    </dgm:pt>
    <dgm:pt modelId="{12F43782-0593-4B3F-8C5D-DF4D0EA16D2B}" type="pres">
      <dgm:prSet presAssocID="{D1DE969B-1B0E-4EF4-9018-752A69B8F4FD}" presName="rootComposite" presStyleCnt="0"/>
      <dgm:spPr/>
    </dgm:pt>
    <dgm:pt modelId="{65011DA2-BE1A-4D61-B7FF-1C342BC1E3E2}" type="pres">
      <dgm:prSet presAssocID="{D1DE969B-1B0E-4EF4-9018-752A69B8F4FD}" presName="rootText" presStyleLbl="node2" presStyleIdx="3" presStyleCnt="5">
        <dgm:presLayoutVars>
          <dgm:chPref val="3"/>
        </dgm:presLayoutVars>
      </dgm:prSet>
      <dgm:spPr/>
    </dgm:pt>
    <dgm:pt modelId="{ADE6D5DD-50FE-4E5B-9E4D-4F0B101AE41A}" type="pres">
      <dgm:prSet presAssocID="{D1DE969B-1B0E-4EF4-9018-752A69B8F4FD}" presName="rootConnector" presStyleLbl="node2" presStyleIdx="3" presStyleCnt="5"/>
      <dgm:spPr/>
    </dgm:pt>
    <dgm:pt modelId="{7E1FB5A6-7761-4A98-871C-FE4B1C111E8F}" type="pres">
      <dgm:prSet presAssocID="{D1DE969B-1B0E-4EF4-9018-752A69B8F4FD}" presName="hierChild4" presStyleCnt="0"/>
      <dgm:spPr/>
    </dgm:pt>
    <dgm:pt modelId="{62458C42-9CD3-4023-BA82-568AEA9961B4}" type="pres">
      <dgm:prSet presAssocID="{D1DE969B-1B0E-4EF4-9018-752A69B8F4FD}" presName="hierChild5" presStyleCnt="0"/>
      <dgm:spPr/>
    </dgm:pt>
    <dgm:pt modelId="{D3008A3D-4A09-45F2-8AEE-287355EFC682}" type="pres">
      <dgm:prSet presAssocID="{944322A7-E591-448B-B558-EF8F727ADAFC}" presName="Name64" presStyleLbl="parChTrans1D2" presStyleIdx="4" presStyleCnt="5"/>
      <dgm:spPr/>
    </dgm:pt>
    <dgm:pt modelId="{4BD89A97-75C9-485A-BF19-EF35BB7B982C}" type="pres">
      <dgm:prSet presAssocID="{C9BAB37E-68FC-4B4A-9EA8-C946DD96E74D}" presName="hierRoot2" presStyleCnt="0">
        <dgm:presLayoutVars>
          <dgm:hierBranch val="init"/>
        </dgm:presLayoutVars>
      </dgm:prSet>
      <dgm:spPr/>
    </dgm:pt>
    <dgm:pt modelId="{379F70BE-F206-4D68-9A62-210EF95F0761}" type="pres">
      <dgm:prSet presAssocID="{C9BAB37E-68FC-4B4A-9EA8-C946DD96E74D}" presName="rootComposite" presStyleCnt="0"/>
      <dgm:spPr/>
    </dgm:pt>
    <dgm:pt modelId="{103D97F3-140F-4538-A193-89CE05586BC8}" type="pres">
      <dgm:prSet presAssocID="{C9BAB37E-68FC-4B4A-9EA8-C946DD96E74D}" presName="rootText" presStyleLbl="node2" presStyleIdx="4" presStyleCnt="5">
        <dgm:presLayoutVars>
          <dgm:chPref val="3"/>
        </dgm:presLayoutVars>
      </dgm:prSet>
      <dgm:spPr/>
    </dgm:pt>
    <dgm:pt modelId="{29738B8C-8572-48DE-BC94-B2966CB0A0AA}" type="pres">
      <dgm:prSet presAssocID="{C9BAB37E-68FC-4B4A-9EA8-C946DD96E74D}" presName="rootConnector" presStyleLbl="node2" presStyleIdx="4" presStyleCnt="5"/>
      <dgm:spPr/>
    </dgm:pt>
    <dgm:pt modelId="{3C9C8136-09CD-413E-A574-17CCE3E8FAFE}" type="pres">
      <dgm:prSet presAssocID="{C9BAB37E-68FC-4B4A-9EA8-C946DD96E74D}" presName="hierChild4" presStyleCnt="0"/>
      <dgm:spPr/>
    </dgm:pt>
    <dgm:pt modelId="{6EB13856-C356-4336-84AF-06F321756FEE}" type="pres">
      <dgm:prSet presAssocID="{8A271656-C736-455E-97EB-19896AC9D683}" presName="Name64" presStyleLbl="parChTrans1D3" presStyleIdx="0" presStyleCnt="2"/>
      <dgm:spPr/>
    </dgm:pt>
    <dgm:pt modelId="{FC6010C7-63A7-41AB-9C96-3A994A1455F5}" type="pres">
      <dgm:prSet presAssocID="{97461FC0-052D-4EF2-8329-75715932DBF2}" presName="hierRoot2" presStyleCnt="0">
        <dgm:presLayoutVars>
          <dgm:hierBranch val="init"/>
        </dgm:presLayoutVars>
      </dgm:prSet>
      <dgm:spPr/>
    </dgm:pt>
    <dgm:pt modelId="{A731F3F4-FC4B-4385-8509-CFE67BD5187F}" type="pres">
      <dgm:prSet presAssocID="{97461FC0-052D-4EF2-8329-75715932DBF2}" presName="rootComposite" presStyleCnt="0"/>
      <dgm:spPr/>
    </dgm:pt>
    <dgm:pt modelId="{459D400E-632B-4D9E-8064-D2D0E501052E}" type="pres">
      <dgm:prSet presAssocID="{97461FC0-052D-4EF2-8329-75715932DBF2}" presName="rootText" presStyleLbl="node3" presStyleIdx="0" presStyleCnt="2">
        <dgm:presLayoutVars>
          <dgm:chPref val="3"/>
        </dgm:presLayoutVars>
      </dgm:prSet>
      <dgm:spPr/>
    </dgm:pt>
    <dgm:pt modelId="{0970C789-1F23-47A6-9EAC-9150F617B098}" type="pres">
      <dgm:prSet presAssocID="{97461FC0-052D-4EF2-8329-75715932DBF2}" presName="rootConnector" presStyleLbl="node3" presStyleIdx="0" presStyleCnt="2"/>
      <dgm:spPr/>
    </dgm:pt>
    <dgm:pt modelId="{49D7CF14-4F6F-48E6-9DB9-7164BE9CA8DF}" type="pres">
      <dgm:prSet presAssocID="{97461FC0-052D-4EF2-8329-75715932DBF2}" presName="hierChild4" presStyleCnt="0"/>
      <dgm:spPr/>
    </dgm:pt>
    <dgm:pt modelId="{9B5F4177-FFA0-4E36-AE04-252E50F35510}" type="pres">
      <dgm:prSet presAssocID="{97461FC0-052D-4EF2-8329-75715932DBF2}" presName="hierChild5" presStyleCnt="0"/>
      <dgm:spPr/>
    </dgm:pt>
    <dgm:pt modelId="{276C4F89-4CC4-447A-BCDA-718DE4882637}" type="pres">
      <dgm:prSet presAssocID="{2F0E1673-ADE7-4CEB-91B8-7F7818CD2016}" presName="Name64" presStyleLbl="parChTrans1D3" presStyleIdx="1" presStyleCnt="2"/>
      <dgm:spPr/>
    </dgm:pt>
    <dgm:pt modelId="{77D515E8-8FA9-4B88-9C40-A3E77F38FC4F}" type="pres">
      <dgm:prSet presAssocID="{E08E8553-3CE6-4E17-8055-C9719993E597}" presName="hierRoot2" presStyleCnt="0">
        <dgm:presLayoutVars>
          <dgm:hierBranch val="init"/>
        </dgm:presLayoutVars>
      </dgm:prSet>
      <dgm:spPr/>
    </dgm:pt>
    <dgm:pt modelId="{4AAA7B91-3566-40AE-A597-E873C037DB57}" type="pres">
      <dgm:prSet presAssocID="{E08E8553-3CE6-4E17-8055-C9719993E597}" presName="rootComposite" presStyleCnt="0"/>
      <dgm:spPr/>
    </dgm:pt>
    <dgm:pt modelId="{4DCA0575-F582-47B8-9D87-97FB5D460387}" type="pres">
      <dgm:prSet presAssocID="{E08E8553-3CE6-4E17-8055-C9719993E597}" presName="rootText" presStyleLbl="node3" presStyleIdx="1" presStyleCnt="2">
        <dgm:presLayoutVars>
          <dgm:chPref val="3"/>
        </dgm:presLayoutVars>
      </dgm:prSet>
      <dgm:spPr/>
    </dgm:pt>
    <dgm:pt modelId="{B60097D5-1C14-4BF6-B776-3F4752C2F32B}" type="pres">
      <dgm:prSet presAssocID="{E08E8553-3CE6-4E17-8055-C9719993E597}" presName="rootConnector" presStyleLbl="node3" presStyleIdx="1" presStyleCnt="2"/>
      <dgm:spPr/>
    </dgm:pt>
    <dgm:pt modelId="{FC6C7289-CCE2-4843-9106-89C6743F6115}" type="pres">
      <dgm:prSet presAssocID="{E08E8553-3CE6-4E17-8055-C9719993E597}" presName="hierChild4" presStyleCnt="0"/>
      <dgm:spPr/>
    </dgm:pt>
    <dgm:pt modelId="{56E0F888-39B6-4874-9DCC-EAC6689AEA13}" type="pres">
      <dgm:prSet presAssocID="{FDFED07B-FE1B-45F9-88CE-BB4ADE01F297}" presName="Name64" presStyleLbl="parChTrans1D4" presStyleIdx="0" presStyleCnt="12"/>
      <dgm:spPr/>
    </dgm:pt>
    <dgm:pt modelId="{D3F20CA0-2744-44D7-98BA-683E07073A94}" type="pres">
      <dgm:prSet presAssocID="{EB1BCF5C-FAFD-49A6-81C0-B3950930D9B5}" presName="hierRoot2" presStyleCnt="0">
        <dgm:presLayoutVars>
          <dgm:hierBranch val="init"/>
        </dgm:presLayoutVars>
      </dgm:prSet>
      <dgm:spPr/>
    </dgm:pt>
    <dgm:pt modelId="{4917531E-BC98-4E92-BCA8-CDB0CEAB7F0D}" type="pres">
      <dgm:prSet presAssocID="{EB1BCF5C-FAFD-49A6-81C0-B3950930D9B5}" presName="rootComposite" presStyleCnt="0"/>
      <dgm:spPr/>
    </dgm:pt>
    <dgm:pt modelId="{832B69DD-DC75-4D43-9429-7B4D65B39C16}" type="pres">
      <dgm:prSet presAssocID="{EB1BCF5C-FAFD-49A6-81C0-B3950930D9B5}" presName="rootText" presStyleLbl="node4" presStyleIdx="0" presStyleCnt="12">
        <dgm:presLayoutVars>
          <dgm:chPref val="3"/>
        </dgm:presLayoutVars>
      </dgm:prSet>
      <dgm:spPr/>
    </dgm:pt>
    <dgm:pt modelId="{90531A55-9F0F-45C5-ABC7-CDC765AE8363}" type="pres">
      <dgm:prSet presAssocID="{EB1BCF5C-FAFD-49A6-81C0-B3950930D9B5}" presName="rootConnector" presStyleLbl="node4" presStyleIdx="0" presStyleCnt="12"/>
      <dgm:spPr/>
    </dgm:pt>
    <dgm:pt modelId="{FCD94B04-F307-4FBC-BDED-1B47782CBC3E}" type="pres">
      <dgm:prSet presAssocID="{EB1BCF5C-FAFD-49A6-81C0-B3950930D9B5}" presName="hierChild4" presStyleCnt="0"/>
      <dgm:spPr/>
    </dgm:pt>
    <dgm:pt modelId="{7C8F474C-D9D7-4563-8F45-68E2CC99FEE8}" type="pres">
      <dgm:prSet presAssocID="{EB1BCF5C-FAFD-49A6-81C0-B3950930D9B5}" presName="hierChild5" presStyleCnt="0"/>
      <dgm:spPr/>
    </dgm:pt>
    <dgm:pt modelId="{83447510-FDDC-4893-A77A-A01BF8E0A2DB}" type="pres">
      <dgm:prSet presAssocID="{F58F6395-0B4D-4D21-877D-3EEBD3957638}" presName="Name64" presStyleLbl="parChTrans1D4" presStyleIdx="1" presStyleCnt="12"/>
      <dgm:spPr/>
    </dgm:pt>
    <dgm:pt modelId="{D26E463A-E26B-45EC-B7A0-EC1DEA80AA99}" type="pres">
      <dgm:prSet presAssocID="{3055D831-EB3F-4F2D-975C-EFCBA7BF8D42}" presName="hierRoot2" presStyleCnt="0">
        <dgm:presLayoutVars>
          <dgm:hierBranch val="init"/>
        </dgm:presLayoutVars>
      </dgm:prSet>
      <dgm:spPr/>
    </dgm:pt>
    <dgm:pt modelId="{C79C691A-69B8-41AB-828A-C84F4F5A5943}" type="pres">
      <dgm:prSet presAssocID="{3055D831-EB3F-4F2D-975C-EFCBA7BF8D42}" presName="rootComposite" presStyleCnt="0"/>
      <dgm:spPr/>
    </dgm:pt>
    <dgm:pt modelId="{6DDE3CDA-846C-4995-8F7B-9B16540450D8}" type="pres">
      <dgm:prSet presAssocID="{3055D831-EB3F-4F2D-975C-EFCBA7BF8D42}" presName="rootText" presStyleLbl="node4" presStyleIdx="1" presStyleCnt="12">
        <dgm:presLayoutVars>
          <dgm:chPref val="3"/>
        </dgm:presLayoutVars>
      </dgm:prSet>
      <dgm:spPr/>
    </dgm:pt>
    <dgm:pt modelId="{357B6C26-DAAF-483B-B64D-A039CF6ADD39}" type="pres">
      <dgm:prSet presAssocID="{3055D831-EB3F-4F2D-975C-EFCBA7BF8D42}" presName="rootConnector" presStyleLbl="node4" presStyleIdx="1" presStyleCnt="12"/>
      <dgm:spPr/>
    </dgm:pt>
    <dgm:pt modelId="{D52D33C6-E73C-4581-BEF6-63A10D951BA3}" type="pres">
      <dgm:prSet presAssocID="{3055D831-EB3F-4F2D-975C-EFCBA7BF8D42}" presName="hierChild4" presStyleCnt="0"/>
      <dgm:spPr/>
    </dgm:pt>
    <dgm:pt modelId="{81ADBFB7-0FD2-43D1-B4B6-CB7D13859F71}" type="pres">
      <dgm:prSet presAssocID="{3055D831-EB3F-4F2D-975C-EFCBA7BF8D42}" presName="hierChild5" presStyleCnt="0"/>
      <dgm:spPr/>
    </dgm:pt>
    <dgm:pt modelId="{C49847C2-BE73-4DF6-8DB1-B110B49D09C0}" type="pres">
      <dgm:prSet presAssocID="{517093BA-3F88-4257-877C-5C8FAF74E185}" presName="Name64" presStyleLbl="parChTrans1D4" presStyleIdx="2" presStyleCnt="12"/>
      <dgm:spPr/>
    </dgm:pt>
    <dgm:pt modelId="{DDA9A76A-80C2-4BCE-B87B-DDA11E091FCF}" type="pres">
      <dgm:prSet presAssocID="{9D08297D-04C6-4391-9366-20A47EF7503A}" presName="hierRoot2" presStyleCnt="0">
        <dgm:presLayoutVars>
          <dgm:hierBranch val="init"/>
        </dgm:presLayoutVars>
      </dgm:prSet>
      <dgm:spPr/>
    </dgm:pt>
    <dgm:pt modelId="{35C2BA3C-61AD-4DD0-941D-F404EDF1029D}" type="pres">
      <dgm:prSet presAssocID="{9D08297D-04C6-4391-9366-20A47EF7503A}" presName="rootComposite" presStyleCnt="0"/>
      <dgm:spPr/>
    </dgm:pt>
    <dgm:pt modelId="{382E7721-F9BB-48E9-9999-D91B34A7887D}" type="pres">
      <dgm:prSet presAssocID="{9D08297D-04C6-4391-9366-20A47EF7503A}" presName="rootText" presStyleLbl="node4" presStyleIdx="2" presStyleCnt="12">
        <dgm:presLayoutVars>
          <dgm:chPref val="3"/>
        </dgm:presLayoutVars>
      </dgm:prSet>
      <dgm:spPr/>
    </dgm:pt>
    <dgm:pt modelId="{E66B56D4-BE67-4C50-A4D1-D021ED2A8867}" type="pres">
      <dgm:prSet presAssocID="{9D08297D-04C6-4391-9366-20A47EF7503A}" presName="rootConnector" presStyleLbl="node4" presStyleIdx="2" presStyleCnt="12"/>
      <dgm:spPr/>
    </dgm:pt>
    <dgm:pt modelId="{B7140208-E3A8-4D0E-9B52-B51AF0F1C8E2}" type="pres">
      <dgm:prSet presAssocID="{9D08297D-04C6-4391-9366-20A47EF7503A}" presName="hierChild4" presStyleCnt="0"/>
      <dgm:spPr/>
    </dgm:pt>
    <dgm:pt modelId="{DDB7B4F7-978A-4550-BB06-B19FB4EB886C}" type="pres">
      <dgm:prSet presAssocID="{9D08297D-04C6-4391-9366-20A47EF7503A}" presName="hierChild5" presStyleCnt="0"/>
      <dgm:spPr/>
    </dgm:pt>
    <dgm:pt modelId="{E75DC60E-592F-4AA6-8BE8-EADE19B8D8FA}" type="pres">
      <dgm:prSet presAssocID="{8BB15A5F-D55D-4CB9-82B8-77FD7B4485C2}" presName="Name64" presStyleLbl="parChTrans1D4" presStyleIdx="3" presStyleCnt="12"/>
      <dgm:spPr/>
    </dgm:pt>
    <dgm:pt modelId="{082548BD-858C-4E04-8D22-99B55DCF2A6C}" type="pres">
      <dgm:prSet presAssocID="{2A3B79EB-9C1C-4FFC-9D8E-57087EFE2995}" presName="hierRoot2" presStyleCnt="0">
        <dgm:presLayoutVars>
          <dgm:hierBranch val="init"/>
        </dgm:presLayoutVars>
      </dgm:prSet>
      <dgm:spPr/>
    </dgm:pt>
    <dgm:pt modelId="{7830203D-6FE4-4E8D-8038-96D9CFC6E827}" type="pres">
      <dgm:prSet presAssocID="{2A3B79EB-9C1C-4FFC-9D8E-57087EFE2995}" presName="rootComposite" presStyleCnt="0"/>
      <dgm:spPr/>
    </dgm:pt>
    <dgm:pt modelId="{D580FDFA-33DD-4F6A-BFCC-71E309B82F1F}" type="pres">
      <dgm:prSet presAssocID="{2A3B79EB-9C1C-4FFC-9D8E-57087EFE2995}" presName="rootText" presStyleLbl="node4" presStyleIdx="3" presStyleCnt="12">
        <dgm:presLayoutVars>
          <dgm:chPref val="3"/>
        </dgm:presLayoutVars>
      </dgm:prSet>
      <dgm:spPr/>
    </dgm:pt>
    <dgm:pt modelId="{D38163A7-AF0B-4AFB-B6CC-934CDBE38046}" type="pres">
      <dgm:prSet presAssocID="{2A3B79EB-9C1C-4FFC-9D8E-57087EFE2995}" presName="rootConnector" presStyleLbl="node4" presStyleIdx="3" presStyleCnt="12"/>
      <dgm:spPr/>
    </dgm:pt>
    <dgm:pt modelId="{0722BAFA-FFB5-4390-B0D3-E6348ADC6B4C}" type="pres">
      <dgm:prSet presAssocID="{2A3B79EB-9C1C-4FFC-9D8E-57087EFE2995}" presName="hierChild4" presStyleCnt="0"/>
      <dgm:spPr/>
    </dgm:pt>
    <dgm:pt modelId="{AA4DD7B5-5737-4174-8239-F1843975A121}" type="pres">
      <dgm:prSet presAssocID="{2A3B79EB-9C1C-4FFC-9D8E-57087EFE2995}" presName="hierChild5" presStyleCnt="0"/>
      <dgm:spPr/>
    </dgm:pt>
    <dgm:pt modelId="{917AAD53-5E7F-46F0-98A5-B317452982F9}" type="pres">
      <dgm:prSet presAssocID="{2C8CDA30-DC18-4079-BB4D-DAA5BBB6E54F}" presName="Name64" presStyleLbl="parChTrans1D4" presStyleIdx="4" presStyleCnt="12"/>
      <dgm:spPr/>
    </dgm:pt>
    <dgm:pt modelId="{BC056CEF-9595-4909-8734-5761D87F7986}" type="pres">
      <dgm:prSet presAssocID="{B26F9AD8-39A6-405E-BD44-829BF1C9CDD4}" presName="hierRoot2" presStyleCnt="0">
        <dgm:presLayoutVars>
          <dgm:hierBranch val="init"/>
        </dgm:presLayoutVars>
      </dgm:prSet>
      <dgm:spPr/>
    </dgm:pt>
    <dgm:pt modelId="{B56DE039-080F-4100-9793-D1447D2CF175}" type="pres">
      <dgm:prSet presAssocID="{B26F9AD8-39A6-405E-BD44-829BF1C9CDD4}" presName="rootComposite" presStyleCnt="0"/>
      <dgm:spPr/>
    </dgm:pt>
    <dgm:pt modelId="{A31B484B-049C-434A-8C5A-AFF145E19197}" type="pres">
      <dgm:prSet presAssocID="{B26F9AD8-39A6-405E-BD44-829BF1C9CDD4}" presName="rootText" presStyleLbl="node4" presStyleIdx="4" presStyleCnt="12">
        <dgm:presLayoutVars>
          <dgm:chPref val="3"/>
        </dgm:presLayoutVars>
      </dgm:prSet>
      <dgm:spPr/>
    </dgm:pt>
    <dgm:pt modelId="{09197FAF-18E5-4A3C-BB7A-51A9F21E4982}" type="pres">
      <dgm:prSet presAssocID="{B26F9AD8-39A6-405E-BD44-829BF1C9CDD4}" presName="rootConnector" presStyleLbl="node4" presStyleIdx="4" presStyleCnt="12"/>
      <dgm:spPr/>
    </dgm:pt>
    <dgm:pt modelId="{6E3839F4-975C-4D7C-A4A1-39176A423DB1}" type="pres">
      <dgm:prSet presAssocID="{B26F9AD8-39A6-405E-BD44-829BF1C9CDD4}" presName="hierChild4" presStyleCnt="0"/>
      <dgm:spPr/>
    </dgm:pt>
    <dgm:pt modelId="{003B4040-EB8B-483B-BD3E-817C32E2C79D}" type="pres">
      <dgm:prSet presAssocID="{B26F9AD8-39A6-405E-BD44-829BF1C9CDD4}" presName="hierChild5" presStyleCnt="0"/>
      <dgm:spPr/>
    </dgm:pt>
    <dgm:pt modelId="{5455A026-E64F-4D1F-81DC-F45FF1EF7BF0}" type="pres">
      <dgm:prSet presAssocID="{409BC69B-BD89-4A2C-A8EC-5CD09C4E39D4}" presName="Name64" presStyleLbl="parChTrans1D4" presStyleIdx="5" presStyleCnt="12"/>
      <dgm:spPr/>
    </dgm:pt>
    <dgm:pt modelId="{A39E9866-97B9-4DD2-A351-A7B212F17E23}" type="pres">
      <dgm:prSet presAssocID="{8BAE5E1D-C98E-4994-B6E3-BDF993352407}" presName="hierRoot2" presStyleCnt="0">
        <dgm:presLayoutVars>
          <dgm:hierBranch val="init"/>
        </dgm:presLayoutVars>
      </dgm:prSet>
      <dgm:spPr/>
    </dgm:pt>
    <dgm:pt modelId="{08B77E51-1DE4-40DC-8608-9CFCCE7B5092}" type="pres">
      <dgm:prSet presAssocID="{8BAE5E1D-C98E-4994-B6E3-BDF993352407}" presName="rootComposite" presStyleCnt="0"/>
      <dgm:spPr/>
    </dgm:pt>
    <dgm:pt modelId="{3578B05D-F58A-4727-947E-005B9A63A18C}" type="pres">
      <dgm:prSet presAssocID="{8BAE5E1D-C98E-4994-B6E3-BDF993352407}" presName="rootText" presStyleLbl="node4" presStyleIdx="5" presStyleCnt="12">
        <dgm:presLayoutVars>
          <dgm:chPref val="3"/>
        </dgm:presLayoutVars>
      </dgm:prSet>
      <dgm:spPr/>
    </dgm:pt>
    <dgm:pt modelId="{78359FE7-1CCC-4A61-B49E-7A2E083FC08D}" type="pres">
      <dgm:prSet presAssocID="{8BAE5E1D-C98E-4994-B6E3-BDF993352407}" presName="rootConnector" presStyleLbl="node4" presStyleIdx="5" presStyleCnt="12"/>
      <dgm:spPr/>
    </dgm:pt>
    <dgm:pt modelId="{85EBEAC5-7E14-4F15-937E-7ED68984ADE5}" type="pres">
      <dgm:prSet presAssocID="{8BAE5E1D-C98E-4994-B6E3-BDF993352407}" presName="hierChild4" presStyleCnt="0"/>
      <dgm:spPr/>
    </dgm:pt>
    <dgm:pt modelId="{F79BDADB-8006-492D-919D-BE2F5889D40C}" type="pres">
      <dgm:prSet presAssocID="{2BFA353E-8CFA-4656-82EC-1BD4BDDFC66A}" presName="Name64" presStyleLbl="parChTrans1D4" presStyleIdx="6" presStyleCnt="12"/>
      <dgm:spPr/>
    </dgm:pt>
    <dgm:pt modelId="{4B5F4D15-6655-406E-8FAF-C9006AEEFF47}" type="pres">
      <dgm:prSet presAssocID="{DA0E61C1-7B12-49C3-A0C7-237E0C2D7272}" presName="hierRoot2" presStyleCnt="0">
        <dgm:presLayoutVars>
          <dgm:hierBranch val="init"/>
        </dgm:presLayoutVars>
      </dgm:prSet>
      <dgm:spPr/>
    </dgm:pt>
    <dgm:pt modelId="{9EA77621-9172-474E-9E0C-2058C396D74D}" type="pres">
      <dgm:prSet presAssocID="{DA0E61C1-7B12-49C3-A0C7-237E0C2D7272}" presName="rootComposite" presStyleCnt="0"/>
      <dgm:spPr/>
    </dgm:pt>
    <dgm:pt modelId="{EC425588-4057-47B2-A126-38BD65FBD03C}" type="pres">
      <dgm:prSet presAssocID="{DA0E61C1-7B12-49C3-A0C7-237E0C2D7272}" presName="rootText" presStyleLbl="node4" presStyleIdx="6" presStyleCnt="12">
        <dgm:presLayoutVars>
          <dgm:chPref val="3"/>
        </dgm:presLayoutVars>
      </dgm:prSet>
      <dgm:spPr/>
    </dgm:pt>
    <dgm:pt modelId="{9F3438FB-0D53-4ECC-9076-A76198BB918F}" type="pres">
      <dgm:prSet presAssocID="{DA0E61C1-7B12-49C3-A0C7-237E0C2D7272}" presName="rootConnector" presStyleLbl="node4" presStyleIdx="6" presStyleCnt="12"/>
      <dgm:spPr/>
    </dgm:pt>
    <dgm:pt modelId="{B801BA7A-BE6C-4285-885B-9B0B9C5963FE}" type="pres">
      <dgm:prSet presAssocID="{DA0E61C1-7B12-49C3-A0C7-237E0C2D7272}" presName="hierChild4" presStyleCnt="0"/>
      <dgm:spPr/>
    </dgm:pt>
    <dgm:pt modelId="{3D8C0C67-238F-43ED-89AA-E95FAC053E54}" type="pres">
      <dgm:prSet presAssocID="{813B37B8-AAA8-43B5-8D71-AC07DD25D69D}" presName="Name64" presStyleLbl="parChTrans1D4" presStyleIdx="7" presStyleCnt="12"/>
      <dgm:spPr/>
    </dgm:pt>
    <dgm:pt modelId="{D7940FEB-861D-4F76-A1E1-23A6A8F2BD0F}" type="pres">
      <dgm:prSet presAssocID="{BAACBB4A-4EE5-49B2-BB6C-293B008AED4B}" presName="hierRoot2" presStyleCnt="0">
        <dgm:presLayoutVars>
          <dgm:hierBranch val="init"/>
        </dgm:presLayoutVars>
      </dgm:prSet>
      <dgm:spPr/>
    </dgm:pt>
    <dgm:pt modelId="{53744054-9541-45F2-B972-3432F5918DBF}" type="pres">
      <dgm:prSet presAssocID="{BAACBB4A-4EE5-49B2-BB6C-293B008AED4B}" presName="rootComposite" presStyleCnt="0"/>
      <dgm:spPr/>
    </dgm:pt>
    <dgm:pt modelId="{C4AF7D1B-830E-4287-A8AE-736A13207BF0}" type="pres">
      <dgm:prSet presAssocID="{BAACBB4A-4EE5-49B2-BB6C-293B008AED4B}" presName="rootText" presStyleLbl="node4" presStyleIdx="7" presStyleCnt="12">
        <dgm:presLayoutVars>
          <dgm:chPref val="3"/>
        </dgm:presLayoutVars>
      </dgm:prSet>
      <dgm:spPr/>
    </dgm:pt>
    <dgm:pt modelId="{0ACE37D9-2626-4411-8370-C2C95D4CC86C}" type="pres">
      <dgm:prSet presAssocID="{BAACBB4A-4EE5-49B2-BB6C-293B008AED4B}" presName="rootConnector" presStyleLbl="node4" presStyleIdx="7" presStyleCnt="12"/>
      <dgm:spPr/>
    </dgm:pt>
    <dgm:pt modelId="{0B269816-5D71-46DA-9285-8DB7BE47E9B8}" type="pres">
      <dgm:prSet presAssocID="{BAACBB4A-4EE5-49B2-BB6C-293B008AED4B}" presName="hierChild4" presStyleCnt="0"/>
      <dgm:spPr/>
    </dgm:pt>
    <dgm:pt modelId="{A813879F-231E-4EA7-98A6-13B508E0A8EB}" type="pres">
      <dgm:prSet presAssocID="{BAACBB4A-4EE5-49B2-BB6C-293B008AED4B}" presName="hierChild5" presStyleCnt="0"/>
      <dgm:spPr/>
    </dgm:pt>
    <dgm:pt modelId="{A3D6AE7C-4806-462F-8807-5D8EDA1A9D6A}" type="pres">
      <dgm:prSet presAssocID="{169C34DC-6048-4753-B7F0-5554345EE0F5}" presName="Name64" presStyleLbl="parChTrans1D4" presStyleIdx="8" presStyleCnt="12"/>
      <dgm:spPr/>
    </dgm:pt>
    <dgm:pt modelId="{D232AB24-EEA9-488E-8B3A-B2E3797C4403}" type="pres">
      <dgm:prSet presAssocID="{7EB3828A-1C1F-460D-A97D-3E9B6BCC35A2}" presName="hierRoot2" presStyleCnt="0">
        <dgm:presLayoutVars>
          <dgm:hierBranch val="init"/>
        </dgm:presLayoutVars>
      </dgm:prSet>
      <dgm:spPr/>
    </dgm:pt>
    <dgm:pt modelId="{FAB33812-4AED-4A74-9F09-91D82596E8A6}" type="pres">
      <dgm:prSet presAssocID="{7EB3828A-1C1F-460D-A97D-3E9B6BCC35A2}" presName="rootComposite" presStyleCnt="0"/>
      <dgm:spPr/>
    </dgm:pt>
    <dgm:pt modelId="{13B56477-171A-4FF1-A107-6A05CD7C38FE}" type="pres">
      <dgm:prSet presAssocID="{7EB3828A-1C1F-460D-A97D-3E9B6BCC35A2}" presName="rootText" presStyleLbl="node4" presStyleIdx="8" presStyleCnt="12">
        <dgm:presLayoutVars>
          <dgm:chPref val="3"/>
        </dgm:presLayoutVars>
      </dgm:prSet>
      <dgm:spPr/>
    </dgm:pt>
    <dgm:pt modelId="{FAF2FA01-E120-4970-9E40-E0ACF62B8257}" type="pres">
      <dgm:prSet presAssocID="{7EB3828A-1C1F-460D-A97D-3E9B6BCC35A2}" presName="rootConnector" presStyleLbl="node4" presStyleIdx="8" presStyleCnt="12"/>
      <dgm:spPr/>
    </dgm:pt>
    <dgm:pt modelId="{D64F3DD5-EB9E-49AD-AFE7-676CC71DC240}" type="pres">
      <dgm:prSet presAssocID="{7EB3828A-1C1F-460D-A97D-3E9B6BCC35A2}" presName="hierChild4" presStyleCnt="0"/>
      <dgm:spPr/>
    </dgm:pt>
    <dgm:pt modelId="{DB9B51A4-6511-4AAA-8E09-B72179B29D4E}" type="pres">
      <dgm:prSet presAssocID="{2FCABB22-4964-480C-8E52-89CBBF28A90A}" presName="Name64" presStyleLbl="parChTrans1D4" presStyleIdx="9" presStyleCnt="12"/>
      <dgm:spPr/>
    </dgm:pt>
    <dgm:pt modelId="{4AD5B3A5-7939-4F74-9D3F-0A258C48BF85}" type="pres">
      <dgm:prSet presAssocID="{5BF50AF4-2021-4B45-ACA6-48541531DBD1}" presName="hierRoot2" presStyleCnt="0">
        <dgm:presLayoutVars>
          <dgm:hierBranch val="init"/>
        </dgm:presLayoutVars>
      </dgm:prSet>
      <dgm:spPr/>
    </dgm:pt>
    <dgm:pt modelId="{09032680-35CA-4B3B-AE50-56EF2F8AE64B}" type="pres">
      <dgm:prSet presAssocID="{5BF50AF4-2021-4B45-ACA6-48541531DBD1}" presName="rootComposite" presStyleCnt="0"/>
      <dgm:spPr/>
    </dgm:pt>
    <dgm:pt modelId="{136698D2-8088-4490-8951-5E8628E7AC51}" type="pres">
      <dgm:prSet presAssocID="{5BF50AF4-2021-4B45-ACA6-48541531DBD1}" presName="rootText" presStyleLbl="node4" presStyleIdx="9" presStyleCnt="12">
        <dgm:presLayoutVars>
          <dgm:chPref val="3"/>
        </dgm:presLayoutVars>
      </dgm:prSet>
      <dgm:spPr/>
    </dgm:pt>
    <dgm:pt modelId="{12B81DBA-BED7-4453-9D2D-B765C3AEA20A}" type="pres">
      <dgm:prSet presAssocID="{5BF50AF4-2021-4B45-ACA6-48541531DBD1}" presName="rootConnector" presStyleLbl="node4" presStyleIdx="9" presStyleCnt="12"/>
      <dgm:spPr/>
    </dgm:pt>
    <dgm:pt modelId="{F398353C-D1CF-499B-9F96-167027C97BED}" type="pres">
      <dgm:prSet presAssocID="{5BF50AF4-2021-4B45-ACA6-48541531DBD1}" presName="hierChild4" presStyleCnt="0"/>
      <dgm:spPr/>
    </dgm:pt>
    <dgm:pt modelId="{C6E8D2CD-594D-4449-B70B-F551C4E1CEB5}" type="pres">
      <dgm:prSet presAssocID="{5BF50AF4-2021-4B45-ACA6-48541531DBD1}" presName="hierChild5" presStyleCnt="0"/>
      <dgm:spPr/>
    </dgm:pt>
    <dgm:pt modelId="{11E2F043-EEDD-4CE1-BA3A-9A1D048ADF03}" type="pres">
      <dgm:prSet presAssocID="{23E17D6E-5BD7-43AC-B8D6-A6CEB1A5563A}" presName="Name64" presStyleLbl="parChTrans1D4" presStyleIdx="10" presStyleCnt="12"/>
      <dgm:spPr/>
    </dgm:pt>
    <dgm:pt modelId="{DCC10BA4-B2D1-4D69-AB0F-B15ED6B81D29}" type="pres">
      <dgm:prSet presAssocID="{DDBD67B3-2806-4907-BC2A-4BE97ADF54F4}" presName="hierRoot2" presStyleCnt="0">
        <dgm:presLayoutVars>
          <dgm:hierBranch val="init"/>
        </dgm:presLayoutVars>
      </dgm:prSet>
      <dgm:spPr/>
    </dgm:pt>
    <dgm:pt modelId="{6644557C-DDB9-47C9-840C-5FC32FEA6D02}" type="pres">
      <dgm:prSet presAssocID="{DDBD67B3-2806-4907-BC2A-4BE97ADF54F4}" presName="rootComposite" presStyleCnt="0"/>
      <dgm:spPr/>
    </dgm:pt>
    <dgm:pt modelId="{8CCBB485-F738-458B-A0D2-A90909A780A4}" type="pres">
      <dgm:prSet presAssocID="{DDBD67B3-2806-4907-BC2A-4BE97ADF54F4}" presName="rootText" presStyleLbl="node4" presStyleIdx="10" presStyleCnt="12">
        <dgm:presLayoutVars>
          <dgm:chPref val="3"/>
        </dgm:presLayoutVars>
      </dgm:prSet>
      <dgm:spPr/>
    </dgm:pt>
    <dgm:pt modelId="{E9BAD845-692F-42F7-95A7-6C65594075E9}" type="pres">
      <dgm:prSet presAssocID="{DDBD67B3-2806-4907-BC2A-4BE97ADF54F4}" presName="rootConnector" presStyleLbl="node4" presStyleIdx="10" presStyleCnt="12"/>
      <dgm:spPr/>
    </dgm:pt>
    <dgm:pt modelId="{6B6C4527-62CE-4EB5-B057-F5D58E6B52A7}" type="pres">
      <dgm:prSet presAssocID="{DDBD67B3-2806-4907-BC2A-4BE97ADF54F4}" presName="hierChild4" presStyleCnt="0"/>
      <dgm:spPr/>
    </dgm:pt>
    <dgm:pt modelId="{CA773F35-CD85-4515-81EA-30DB3E2F3A8A}" type="pres">
      <dgm:prSet presAssocID="{DDBD67B3-2806-4907-BC2A-4BE97ADF54F4}" presName="hierChild5" presStyleCnt="0"/>
      <dgm:spPr/>
    </dgm:pt>
    <dgm:pt modelId="{83FC7411-3B1D-4D64-998C-3BA9DC4A2103}" type="pres">
      <dgm:prSet presAssocID="{7EB3828A-1C1F-460D-A97D-3E9B6BCC35A2}" presName="hierChild5" presStyleCnt="0"/>
      <dgm:spPr/>
    </dgm:pt>
    <dgm:pt modelId="{4B90DBE3-6D9C-406E-BAC3-883132062072}" type="pres">
      <dgm:prSet presAssocID="{97128E14-AF33-4C5E-91F2-150201D5D25C}" presName="Name64" presStyleLbl="parChTrans1D4" presStyleIdx="11" presStyleCnt="12"/>
      <dgm:spPr/>
    </dgm:pt>
    <dgm:pt modelId="{76BB39B9-1DA9-4DA9-9408-7273EDBA20AD}" type="pres">
      <dgm:prSet presAssocID="{5BBBA159-6E18-420A-9393-9A4216BB03BB}" presName="hierRoot2" presStyleCnt="0">
        <dgm:presLayoutVars>
          <dgm:hierBranch val="init"/>
        </dgm:presLayoutVars>
      </dgm:prSet>
      <dgm:spPr/>
    </dgm:pt>
    <dgm:pt modelId="{4D6DCB5D-F52E-43E2-A18D-69349D45CAA1}" type="pres">
      <dgm:prSet presAssocID="{5BBBA159-6E18-420A-9393-9A4216BB03BB}" presName="rootComposite" presStyleCnt="0"/>
      <dgm:spPr/>
    </dgm:pt>
    <dgm:pt modelId="{5DCDF2F1-C903-4F04-ADF7-D8DE073B6E29}" type="pres">
      <dgm:prSet presAssocID="{5BBBA159-6E18-420A-9393-9A4216BB03BB}" presName="rootText" presStyleLbl="node4" presStyleIdx="11" presStyleCnt="12">
        <dgm:presLayoutVars>
          <dgm:chPref val="3"/>
        </dgm:presLayoutVars>
      </dgm:prSet>
      <dgm:spPr/>
    </dgm:pt>
    <dgm:pt modelId="{34EC2402-1F35-4874-A3C0-00CDF25B0EFE}" type="pres">
      <dgm:prSet presAssocID="{5BBBA159-6E18-420A-9393-9A4216BB03BB}" presName="rootConnector" presStyleLbl="node4" presStyleIdx="11" presStyleCnt="12"/>
      <dgm:spPr/>
    </dgm:pt>
    <dgm:pt modelId="{1CD2DE59-007A-4537-9AC3-ED1DDF01D0E5}" type="pres">
      <dgm:prSet presAssocID="{5BBBA159-6E18-420A-9393-9A4216BB03BB}" presName="hierChild4" presStyleCnt="0"/>
      <dgm:spPr/>
    </dgm:pt>
    <dgm:pt modelId="{F7C5E7CE-3559-4458-91F7-6EFC6ACDE428}" type="pres">
      <dgm:prSet presAssocID="{5BBBA159-6E18-420A-9393-9A4216BB03BB}" presName="hierChild5" presStyleCnt="0"/>
      <dgm:spPr/>
    </dgm:pt>
    <dgm:pt modelId="{DDED35E6-CA18-4139-A957-38315F80D9DC}" type="pres">
      <dgm:prSet presAssocID="{DA0E61C1-7B12-49C3-A0C7-237E0C2D7272}" presName="hierChild5" presStyleCnt="0"/>
      <dgm:spPr/>
    </dgm:pt>
    <dgm:pt modelId="{EDB0EA7F-F348-466D-9F25-B5C97D726375}" type="pres">
      <dgm:prSet presAssocID="{8BAE5E1D-C98E-4994-B6E3-BDF993352407}" presName="hierChild5" presStyleCnt="0"/>
      <dgm:spPr/>
    </dgm:pt>
    <dgm:pt modelId="{38AD5378-3038-4383-AFC5-3DEF0D4D4DA3}" type="pres">
      <dgm:prSet presAssocID="{E08E8553-3CE6-4E17-8055-C9719993E597}" presName="hierChild5" presStyleCnt="0"/>
      <dgm:spPr/>
    </dgm:pt>
    <dgm:pt modelId="{55D7CA65-E782-4200-9621-3C082E687BEE}" type="pres">
      <dgm:prSet presAssocID="{C9BAB37E-68FC-4B4A-9EA8-C946DD96E74D}" presName="hierChild5" presStyleCnt="0"/>
      <dgm:spPr/>
    </dgm:pt>
    <dgm:pt modelId="{278B0971-1718-47E7-A3CD-F67CCF7FEAD4}" type="pres">
      <dgm:prSet presAssocID="{B6F28290-01ED-402B-B2BD-2936FD03E2F5}" presName="hierChild3" presStyleCnt="0"/>
      <dgm:spPr/>
    </dgm:pt>
  </dgm:ptLst>
  <dgm:cxnLst>
    <dgm:cxn modelId="{C871D302-176E-43A9-A01D-15F370A4F373}" type="presOf" srcId="{2A3B79EB-9C1C-4FFC-9D8E-57087EFE2995}" destId="{D38163A7-AF0B-4AFB-B6CC-934CDBE38046}" srcOrd="1" destOrd="0" presId="urn:microsoft.com/office/officeart/2009/3/layout/HorizontalOrganizationChart"/>
    <dgm:cxn modelId="{D50F6F07-80D7-4AC2-AA63-BCFF4206A965}" type="presOf" srcId="{BAACBB4A-4EE5-49B2-BB6C-293B008AED4B}" destId="{0ACE37D9-2626-4411-8370-C2C95D4CC86C}" srcOrd="1" destOrd="0" presId="urn:microsoft.com/office/officeart/2009/3/layout/HorizontalOrganizationChart"/>
    <dgm:cxn modelId="{AABB7809-0271-4562-A64A-2E12010174DA}" type="presOf" srcId="{2A3B79EB-9C1C-4FFC-9D8E-57087EFE2995}" destId="{D580FDFA-33DD-4F6A-BFCC-71E309B82F1F}" srcOrd="0" destOrd="0" presId="urn:microsoft.com/office/officeart/2009/3/layout/HorizontalOrganizationChart"/>
    <dgm:cxn modelId="{52675F0A-7FA5-4F7E-A685-DB82BC6BFFD5}" type="presOf" srcId="{3055D831-EB3F-4F2D-975C-EFCBA7BF8D42}" destId="{357B6C26-DAAF-483B-B64D-A039CF6ADD39}" srcOrd="1" destOrd="0" presId="urn:microsoft.com/office/officeart/2009/3/layout/HorizontalOrganizationChart"/>
    <dgm:cxn modelId="{1504440B-E549-47AB-A4CA-241CA1FC5513}" type="presOf" srcId="{2BFA353E-8CFA-4656-82EC-1BD4BDDFC66A}" destId="{F79BDADB-8006-492D-919D-BE2F5889D40C}" srcOrd="0" destOrd="0" presId="urn:microsoft.com/office/officeart/2009/3/layout/HorizontalOrganizationChart"/>
    <dgm:cxn modelId="{A4D7890D-8407-4EBC-B58F-F49CF8CA8D01}" type="presOf" srcId="{EB1BCF5C-FAFD-49A6-81C0-B3950930D9B5}" destId="{832B69DD-DC75-4D43-9429-7B4D65B39C16}" srcOrd="0" destOrd="0" presId="urn:microsoft.com/office/officeart/2009/3/layout/HorizontalOrganizationChart"/>
    <dgm:cxn modelId="{A52AEF0F-82FC-4B05-B57C-A8C67CF701F1}" srcId="{DA0E61C1-7B12-49C3-A0C7-237E0C2D7272}" destId="{BAACBB4A-4EE5-49B2-BB6C-293B008AED4B}" srcOrd="0" destOrd="0" parTransId="{813B37B8-AAA8-43B5-8D71-AC07DD25D69D}" sibTransId="{421F709B-2F6B-4D2D-85C7-0C9E57B4B43C}"/>
    <dgm:cxn modelId="{A0C37D13-EC0C-4CCF-8E1A-63444739D2E5}" type="presOf" srcId="{97128E14-AF33-4C5E-91F2-150201D5D25C}" destId="{4B90DBE3-6D9C-406E-BAC3-883132062072}" srcOrd="0" destOrd="0" presId="urn:microsoft.com/office/officeart/2009/3/layout/HorizontalOrganizationChart"/>
    <dgm:cxn modelId="{9FD8181F-8799-46EC-8F64-FD5263718417}" type="presOf" srcId="{B26F9AD8-39A6-405E-BD44-829BF1C9CDD4}" destId="{A31B484B-049C-434A-8C5A-AFF145E19197}" srcOrd="0" destOrd="0" presId="urn:microsoft.com/office/officeart/2009/3/layout/HorizontalOrganizationChart"/>
    <dgm:cxn modelId="{000E3728-1541-4C0B-8B36-77317A373AC0}" srcId="{E08E8553-3CE6-4E17-8055-C9719993E597}" destId="{9D08297D-04C6-4391-9366-20A47EF7503A}" srcOrd="2" destOrd="0" parTransId="{517093BA-3F88-4257-877C-5C8FAF74E185}" sibTransId="{108874E4-B400-48FB-A35E-1DFA28311303}"/>
    <dgm:cxn modelId="{8047AA28-5843-46EF-BE6E-71C42E12C42E}" type="presOf" srcId="{8BAE5E1D-C98E-4994-B6E3-BDF993352407}" destId="{78359FE7-1CCC-4A61-B49E-7A2E083FC08D}" srcOrd="1" destOrd="0" presId="urn:microsoft.com/office/officeart/2009/3/layout/HorizontalOrganizationChart"/>
    <dgm:cxn modelId="{DE3F832D-6045-4D5F-8B70-13448E0156AD}" type="presOf" srcId="{EF0F7066-6BD9-4BFE-8132-3A74F70A2808}" destId="{96743247-86C2-4BD7-959D-BD5275CBA5C8}" srcOrd="0" destOrd="0" presId="urn:microsoft.com/office/officeart/2009/3/layout/HorizontalOrganizationChart"/>
    <dgm:cxn modelId="{C63F882E-E3E7-4EBF-96D6-9C0FDC5D7C7C}" type="presOf" srcId="{7EB3828A-1C1F-460D-A97D-3E9B6BCC35A2}" destId="{13B56477-171A-4FF1-A107-6A05CD7C38FE}" srcOrd="0" destOrd="0" presId="urn:microsoft.com/office/officeart/2009/3/layout/HorizontalOrganizationChart"/>
    <dgm:cxn modelId="{53AB3233-8B71-4ED0-AD14-B5756D515E3B}" type="presOf" srcId="{1ADAD440-E067-4BEC-B41D-FB076E31FB0B}" destId="{F35B3C4D-433F-404C-BC6E-8816AF3CD85D}" srcOrd="1" destOrd="0" presId="urn:microsoft.com/office/officeart/2009/3/layout/HorizontalOrganizationChart"/>
    <dgm:cxn modelId="{0B2ACE33-D68E-4437-B717-85936667732F}" srcId="{DA0E61C1-7B12-49C3-A0C7-237E0C2D7272}" destId="{5BBBA159-6E18-420A-9393-9A4216BB03BB}" srcOrd="2" destOrd="0" parTransId="{97128E14-AF33-4C5E-91F2-150201D5D25C}" sibTransId="{4D3BDF18-D6CF-4372-B7BB-34D5A776B96B}"/>
    <dgm:cxn modelId="{7835B136-9CAC-4D00-9FCB-206C60472D95}" type="presOf" srcId="{D1DE969B-1B0E-4EF4-9018-752A69B8F4FD}" destId="{ADE6D5DD-50FE-4E5B-9E4D-4F0B101AE41A}" srcOrd="1" destOrd="0" presId="urn:microsoft.com/office/officeart/2009/3/layout/HorizontalOrganizationChart"/>
    <dgm:cxn modelId="{F8D97439-2866-4BA2-B871-0F6DF137E9B4}" type="presOf" srcId="{1ADAD440-E067-4BEC-B41D-FB076E31FB0B}" destId="{2EFD3D29-1206-4D0E-94B8-B8722EC7F05F}" srcOrd="0" destOrd="0" presId="urn:microsoft.com/office/officeart/2009/3/layout/HorizontalOrganizationChart"/>
    <dgm:cxn modelId="{8D09223A-79DB-4DF2-9300-6785B1BC3548}" type="presOf" srcId="{C9BAB37E-68FC-4B4A-9EA8-C946DD96E74D}" destId="{103D97F3-140F-4538-A193-89CE05586BC8}" srcOrd="0" destOrd="0" presId="urn:microsoft.com/office/officeart/2009/3/layout/HorizontalOrganizationChart"/>
    <dgm:cxn modelId="{23AD313F-8B42-4B84-9AE5-6CBA4EE09D44}" type="presOf" srcId="{97461FC0-052D-4EF2-8329-75715932DBF2}" destId="{459D400E-632B-4D9E-8064-D2D0E501052E}" srcOrd="0" destOrd="0" presId="urn:microsoft.com/office/officeart/2009/3/layout/HorizontalOrganizationChart"/>
    <dgm:cxn modelId="{28F4E33F-3995-4854-8924-8BB71CD18E04}" type="presOf" srcId="{169C34DC-6048-4753-B7F0-5554345EE0F5}" destId="{A3D6AE7C-4806-462F-8807-5D8EDA1A9D6A}" srcOrd="0" destOrd="0" presId="urn:microsoft.com/office/officeart/2009/3/layout/HorizontalOrganizationChart"/>
    <dgm:cxn modelId="{C6B4095D-BC38-47D6-BB0F-0C2477330F8F}" type="presOf" srcId="{ECD6CE2E-D30A-4EE6-94B1-9B206D61E8B0}" destId="{F222A6ED-BFF3-4E92-9CBA-80F43D137470}" srcOrd="1" destOrd="0" presId="urn:microsoft.com/office/officeart/2009/3/layout/HorizontalOrganizationChart"/>
    <dgm:cxn modelId="{0AA8FE5E-98B5-4010-A441-18DEBE688AF8}" type="presOf" srcId="{5FC1C2DD-B095-4FE8-B067-28F64A36924B}" destId="{70742ABF-D549-4FB7-90B6-CD1F371E21E7}" srcOrd="0" destOrd="0" presId="urn:microsoft.com/office/officeart/2009/3/layout/HorizontalOrganizationChart"/>
    <dgm:cxn modelId="{9CB03842-FC22-44D6-9B03-53451EF50E5F}" type="presOf" srcId="{3055D831-EB3F-4F2D-975C-EFCBA7BF8D42}" destId="{6DDE3CDA-846C-4995-8F7B-9B16540450D8}" srcOrd="0" destOrd="0" presId="urn:microsoft.com/office/officeart/2009/3/layout/HorizontalOrganizationChart"/>
    <dgm:cxn modelId="{F4801643-E8D1-4870-870C-277EA128E287}" type="presOf" srcId="{B26F9AD8-39A6-405E-BD44-829BF1C9CDD4}" destId="{09197FAF-18E5-4A3C-BB7A-51A9F21E4982}" srcOrd="1" destOrd="0" presId="urn:microsoft.com/office/officeart/2009/3/layout/HorizontalOrganizationChart"/>
    <dgm:cxn modelId="{E41B2263-B284-433E-AD6A-E5DD9F739C52}" srcId="{DA0E61C1-7B12-49C3-A0C7-237E0C2D7272}" destId="{7EB3828A-1C1F-460D-A97D-3E9B6BCC35A2}" srcOrd="1" destOrd="0" parTransId="{169C34DC-6048-4753-B7F0-5554345EE0F5}" sibTransId="{384540ED-C607-4C8B-8082-31DB4B7B4CDD}"/>
    <dgm:cxn modelId="{3A402963-0898-43D2-9AFC-F50D5DE3087C}" srcId="{B6F28290-01ED-402B-B2BD-2936FD03E2F5}" destId="{1ADAD440-E067-4BEC-B41D-FB076E31FB0B}" srcOrd="0" destOrd="0" parTransId="{EF0F7066-6BD9-4BFE-8132-3A74F70A2808}" sibTransId="{09483A09-0877-4191-9FAC-C387F3BF353D}"/>
    <dgm:cxn modelId="{77278F45-4655-4BC6-88DA-8A7AE7B3AE2C}" type="presOf" srcId="{23E17D6E-5BD7-43AC-B8D6-A6CEB1A5563A}" destId="{11E2F043-EEDD-4CE1-BA3A-9A1D048ADF03}" srcOrd="0" destOrd="0" presId="urn:microsoft.com/office/officeart/2009/3/layout/HorizontalOrganizationChart"/>
    <dgm:cxn modelId="{43CBB565-410D-4680-8982-93DA6D95FC45}" type="presOf" srcId="{2FCABB22-4964-480C-8E52-89CBBF28A90A}" destId="{DB9B51A4-6511-4AAA-8E09-B72179B29D4E}" srcOrd="0" destOrd="0" presId="urn:microsoft.com/office/officeart/2009/3/layout/HorizontalOrganizationChart"/>
    <dgm:cxn modelId="{BEE35067-D4FE-4D24-B5C5-E67567FC2F9F}" type="presOf" srcId="{79667134-7201-4E39-8C1B-6A697031C9ED}" destId="{996413BB-4A9D-4994-9E19-E5D62BEB0715}" srcOrd="0" destOrd="0" presId="urn:microsoft.com/office/officeart/2009/3/layout/HorizontalOrganizationChart"/>
    <dgm:cxn modelId="{47271F6B-E061-4715-B28A-A627C4707E47}" type="presOf" srcId="{8A271656-C736-455E-97EB-19896AC9D683}" destId="{6EB13856-C356-4336-84AF-06F321756FEE}" srcOrd="0" destOrd="0" presId="urn:microsoft.com/office/officeart/2009/3/layout/HorizontalOrganizationChart"/>
    <dgm:cxn modelId="{03BA1F6C-5A7B-4BEA-85BF-4DC29A26C67E}" srcId="{E08E8553-3CE6-4E17-8055-C9719993E597}" destId="{EB1BCF5C-FAFD-49A6-81C0-B3950930D9B5}" srcOrd="0" destOrd="0" parTransId="{FDFED07B-FE1B-45F9-88CE-BB4ADE01F297}" sibTransId="{37818100-4497-448E-9F25-926F2C2197A0}"/>
    <dgm:cxn modelId="{26380250-44F0-470D-9161-DC84849358CF}" srcId="{B6F28290-01ED-402B-B2BD-2936FD03E2F5}" destId="{C9BAB37E-68FC-4B4A-9EA8-C946DD96E74D}" srcOrd="4" destOrd="0" parTransId="{944322A7-E591-448B-B558-EF8F727ADAFC}" sibTransId="{C523C280-610F-4509-B90D-9C68AE2D1B6E}"/>
    <dgm:cxn modelId="{2AAA4F70-66CC-4276-920F-2AB718AFA5A8}" type="presOf" srcId="{8BB15A5F-D55D-4CB9-82B8-77FD7B4485C2}" destId="{E75DC60E-592F-4AA6-8BE8-EADE19B8D8FA}" srcOrd="0" destOrd="0" presId="urn:microsoft.com/office/officeart/2009/3/layout/HorizontalOrganizationChart"/>
    <dgm:cxn modelId="{17E79A55-F37F-4832-B8AA-0496EF315A84}" type="presOf" srcId="{2C8CDA30-DC18-4079-BB4D-DAA5BBB6E54F}" destId="{917AAD53-5E7F-46F0-98A5-B317452982F9}" srcOrd="0" destOrd="0" presId="urn:microsoft.com/office/officeart/2009/3/layout/HorizontalOrganizationChart"/>
    <dgm:cxn modelId="{F750B779-B031-41B9-A641-F7C914BFB070}" type="presOf" srcId="{B6F28290-01ED-402B-B2BD-2936FD03E2F5}" destId="{0F4E4777-C736-47E6-907A-5B65D8623029}" srcOrd="0" destOrd="0" presId="urn:microsoft.com/office/officeart/2009/3/layout/HorizontalOrganizationChart"/>
    <dgm:cxn modelId="{B8E3967D-FAEE-43C6-BEDE-FB9FEC250C60}" type="presOf" srcId="{19C2F5D8-B946-4F1E-BF64-D800F133872E}" destId="{D49BFBEE-83E8-4568-9CCE-2DAD6998182B}" srcOrd="0" destOrd="0" presId="urn:microsoft.com/office/officeart/2009/3/layout/HorizontalOrganizationChart"/>
    <dgm:cxn modelId="{7AA9327F-35F9-4119-A91F-196B56751582}" type="presOf" srcId="{5BF50AF4-2021-4B45-ACA6-48541531DBD1}" destId="{136698D2-8088-4490-8951-5E8628E7AC51}" srcOrd="0" destOrd="0" presId="urn:microsoft.com/office/officeart/2009/3/layout/HorizontalOrganizationChart"/>
    <dgm:cxn modelId="{D0AD6D80-EB03-4F58-9090-8CD2B16461EF}" type="presOf" srcId="{E08E8553-3CE6-4E17-8055-C9719993E597}" destId="{B60097D5-1C14-4BF6-B776-3F4752C2F32B}" srcOrd="1" destOrd="0" presId="urn:microsoft.com/office/officeart/2009/3/layout/HorizontalOrganizationChart"/>
    <dgm:cxn modelId="{91D9E388-06F0-4B41-825A-9A00E8701182}" type="presOf" srcId="{5BBBA159-6E18-420A-9393-9A4216BB03BB}" destId="{5DCDF2F1-C903-4F04-ADF7-D8DE073B6E29}" srcOrd="0" destOrd="0" presId="urn:microsoft.com/office/officeart/2009/3/layout/HorizontalOrganizationChart"/>
    <dgm:cxn modelId="{C11B978D-B16E-4D9B-97E1-5BAD70DF05C6}" type="presOf" srcId="{ECD6CE2E-D30A-4EE6-94B1-9B206D61E8B0}" destId="{74D4331A-3EDF-4298-B55F-047ECA5F583E}" srcOrd="0" destOrd="0" presId="urn:microsoft.com/office/officeart/2009/3/layout/HorizontalOrganizationChart"/>
    <dgm:cxn modelId="{749C268E-19F7-432E-9933-9C6EEDE13883}" srcId="{E08E8553-3CE6-4E17-8055-C9719993E597}" destId="{3055D831-EB3F-4F2D-975C-EFCBA7BF8D42}" srcOrd="1" destOrd="0" parTransId="{F58F6395-0B4D-4D21-877D-3EEBD3957638}" sibTransId="{BBE899F1-E73A-4556-A1B6-C72642B2E982}"/>
    <dgm:cxn modelId="{F43D1F90-E12D-43AF-850A-68277C174ABB}" type="presOf" srcId="{F58F6395-0B4D-4D21-877D-3EEBD3957638}" destId="{83447510-FDDC-4893-A77A-A01BF8E0A2DB}" srcOrd="0" destOrd="0" presId="urn:microsoft.com/office/officeart/2009/3/layout/HorizontalOrganizationChart"/>
    <dgm:cxn modelId="{0DF71E92-8FE4-46C7-8AFD-009F4BE3C5F8}" type="presOf" srcId="{9D08297D-04C6-4391-9366-20A47EF7503A}" destId="{382E7721-F9BB-48E9-9999-D91B34A7887D}" srcOrd="0" destOrd="0" presId="urn:microsoft.com/office/officeart/2009/3/layout/HorizontalOrganizationChart"/>
    <dgm:cxn modelId="{DC334094-9F65-43ED-B48A-19D4C3AD1CE7}" type="presOf" srcId="{DDBD67B3-2806-4907-BC2A-4BE97ADF54F4}" destId="{E9BAD845-692F-42F7-95A7-6C65594075E9}" srcOrd="1" destOrd="0" presId="urn:microsoft.com/office/officeart/2009/3/layout/HorizontalOrganizationChart"/>
    <dgm:cxn modelId="{96198395-F59B-43E5-BC5D-3AFC51D7CB04}" srcId="{B6F28290-01ED-402B-B2BD-2936FD03E2F5}" destId="{D1DE969B-1B0E-4EF4-9018-752A69B8F4FD}" srcOrd="3" destOrd="0" parTransId="{79667134-7201-4E39-8C1B-6A697031C9ED}" sibTransId="{50266796-70EC-4F61-A442-A523AC2FD0A1}"/>
    <dgm:cxn modelId="{C630BA98-D69D-4F47-B564-B235ECE2D695}" type="presOf" srcId="{EB1BCF5C-FAFD-49A6-81C0-B3950930D9B5}" destId="{90531A55-9F0F-45C5-ABC7-CDC765AE8363}" srcOrd="1" destOrd="0" presId="urn:microsoft.com/office/officeart/2009/3/layout/HorizontalOrganizationChart"/>
    <dgm:cxn modelId="{48929499-5174-469C-B725-84E9393BA378}" srcId="{7EB3828A-1C1F-460D-A97D-3E9B6BCC35A2}" destId="{5BF50AF4-2021-4B45-ACA6-48541531DBD1}" srcOrd="0" destOrd="0" parTransId="{2FCABB22-4964-480C-8E52-89CBBF28A90A}" sibTransId="{EB4C3DBD-8199-46E1-859D-F06222F871D6}"/>
    <dgm:cxn modelId="{3708DF9B-749F-42A8-94AF-1C5B766E0EAC}" type="presOf" srcId="{B6F28290-01ED-402B-B2BD-2936FD03E2F5}" destId="{2C11E2DB-F495-4874-A5F2-08A1FE479FD7}" srcOrd="1" destOrd="0" presId="urn:microsoft.com/office/officeart/2009/3/layout/HorizontalOrganizationChart"/>
    <dgm:cxn modelId="{2075EA9B-1F87-40F6-B621-CB3BB66E4718}" type="presOf" srcId="{5BBBA159-6E18-420A-9393-9A4216BB03BB}" destId="{34EC2402-1F35-4874-A3C0-00CDF25B0EFE}" srcOrd="1" destOrd="0" presId="urn:microsoft.com/office/officeart/2009/3/layout/HorizontalOrganizationChart"/>
    <dgm:cxn modelId="{A619529D-FDEA-4DB2-B10C-2CF6089D4FC7}" srcId="{C9BAB37E-68FC-4B4A-9EA8-C946DD96E74D}" destId="{E08E8553-3CE6-4E17-8055-C9719993E597}" srcOrd="1" destOrd="0" parTransId="{2F0E1673-ADE7-4CEB-91B8-7F7818CD2016}" sibTransId="{1D443513-5349-4103-B0FD-636393504700}"/>
    <dgm:cxn modelId="{E0B0DCA0-197D-4F06-9097-47F0FE3E9BA6}" type="presOf" srcId="{409BC69B-BD89-4A2C-A8EC-5CD09C4E39D4}" destId="{5455A026-E64F-4D1F-81DC-F45FF1EF7BF0}" srcOrd="0" destOrd="0" presId="urn:microsoft.com/office/officeart/2009/3/layout/HorizontalOrganizationChart"/>
    <dgm:cxn modelId="{DA4149A2-26C4-48A2-9E44-71670F9B9C69}" srcId="{7EB3828A-1C1F-460D-A97D-3E9B6BCC35A2}" destId="{DDBD67B3-2806-4907-BC2A-4BE97ADF54F4}" srcOrd="1" destOrd="0" parTransId="{23E17D6E-5BD7-43AC-B8D6-A6CEB1A5563A}" sibTransId="{584E0DEE-F01B-4378-AA8E-5B26F8768BE6}"/>
    <dgm:cxn modelId="{8F6F0CA3-139C-4BF7-BAC8-7AD38382A830}" srcId="{C9BAB37E-68FC-4B4A-9EA8-C946DD96E74D}" destId="{97461FC0-052D-4EF2-8329-75715932DBF2}" srcOrd="0" destOrd="0" parTransId="{8A271656-C736-455E-97EB-19896AC9D683}" sibTransId="{962C3D30-672C-49D6-B338-EC366FE87E9F}"/>
    <dgm:cxn modelId="{7F5FD8A5-9A50-4B72-8079-574AB9B13757}" type="presOf" srcId="{271F76D8-FE75-46BE-86D5-BD7DBA0B2092}" destId="{10C4B68F-592C-4435-8FE9-609684E6D877}" srcOrd="0" destOrd="0" presId="urn:microsoft.com/office/officeart/2009/3/layout/HorizontalOrganizationChart"/>
    <dgm:cxn modelId="{DD9C5DA9-E0BF-452E-991B-E878F090EE75}" type="presOf" srcId="{97461FC0-052D-4EF2-8329-75715932DBF2}" destId="{0970C789-1F23-47A6-9EAC-9150F617B098}" srcOrd="1" destOrd="0" presId="urn:microsoft.com/office/officeart/2009/3/layout/HorizontalOrganizationChart"/>
    <dgm:cxn modelId="{D2F3D7AE-1EA0-4D7E-ADEF-4488E236E72D}" type="presOf" srcId="{517093BA-3F88-4257-877C-5C8FAF74E185}" destId="{C49847C2-BE73-4DF6-8DB1-B110B49D09C0}" srcOrd="0" destOrd="0" presId="urn:microsoft.com/office/officeart/2009/3/layout/HorizontalOrganizationChart"/>
    <dgm:cxn modelId="{2B0B97AF-8273-4F50-BC93-0CA4CD6A456A}" type="presOf" srcId="{DDBD67B3-2806-4907-BC2A-4BE97ADF54F4}" destId="{8CCBB485-F738-458B-A0D2-A90909A780A4}" srcOrd="0" destOrd="0" presId="urn:microsoft.com/office/officeart/2009/3/layout/HorizontalOrganizationChart"/>
    <dgm:cxn modelId="{F449ABAF-1E23-4ECA-81B8-DA148FFE1452}" srcId="{8BAE5E1D-C98E-4994-B6E3-BDF993352407}" destId="{DA0E61C1-7B12-49C3-A0C7-237E0C2D7272}" srcOrd="0" destOrd="0" parTransId="{2BFA353E-8CFA-4656-82EC-1BD4BDDFC66A}" sibTransId="{F7F0C31A-3632-447F-B982-3E90DCD38FA3}"/>
    <dgm:cxn modelId="{A3BF69B1-7B64-4E5F-87CD-FBC1D36F8438}" type="presOf" srcId="{5FC1C2DD-B095-4FE8-B067-28F64A36924B}" destId="{D37E925A-F3F1-4668-A349-D4A1AA983755}" srcOrd="1" destOrd="0" presId="urn:microsoft.com/office/officeart/2009/3/layout/HorizontalOrganizationChart"/>
    <dgm:cxn modelId="{6C781FB2-0F25-470C-953A-2CF159F59A06}" srcId="{F3339C75-11B8-41AA-AE81-0D174F81228B}" destId="{B6F28290-01ED-402B-B2BD-2936FD03E2F5}" srcOrd="0" destOrd="0" parTransId="{9DA53D3D-F464-4DA4-A6C6-E417BAED3E35}" sibTransId="{E561806E-6579-4FA1-9A8A-E26CFB6D14A8}"/>
    <dgm:cxn modelId="{61DB86B5-7BBD-425B-9AC4-0A5F91A7AC77}" type="presOf" srcId="{DA0E61C1-7B12-49C3-A0C7-237E0C2D7272}" destId="{9F3438FB-0D53-4ECC-9076-A76198BB918F}" srcOrd="1" destOrd="0" presId="urn:microsoft.com/office/officeart/2009/3/layout/HorizontalOrganizationChart"/>
    <dgm:cxn modelId="{58FA8FBC-F056-4038-A1AF-1BA9A87989D5}" type="presOf" srcId="{5BF50AF4-2021-4B45-ACA6-48541531DBD1}" destId="{12B81DBA-BED7-4453-9D2D-B765C3AEA20A}" srcOrd="1" destOrd="0" presId="urn:microsoft.com/office/officeart/2009/3/layout/HorizontalOrganizationChart"/>
    <dgm:cxn modelId="{C48711C5-38A9-41B5-8F34-C3FAF163ABC2}" type="presOf" srcId="{FDFED07B-FE1B-45F9-88CE-BB4ADE01F297}" destId="{56E0F888-39B6-4874-9DCC-EAC6689AEA13}" srcOrd="0" destOrd="0" presId="urn:microsoft.com/office/officeart/2009/3/layout/HorizontalOrganizationChart"/>
    <dgm:cxn modelId="{EA3D69C9-2F72-4FB6-BA68-313DB7F590F8}" type="presOf" srcId="{8BAE5E1D-C98E-4994-B6E3-BDF993352407}" destId="{3578B05D-F58A-4727-947E-005B9A63A18C}" srcOrd="0" destOrd="0" presId="urn:microsoft.com/office/officeart/2009/3/layout/HorizontalOrganizationChart"/>
    <dgm:cxn modelId="{15D9CBCA-B692-4D0E-A44B-227FCE9266A6}" srcId="{E08E8553-3CE6-4E17-8055-C9719993E597}" destId="{2A3B79EB-9C1C-4FFC-9D8E-57087EFE2995}" srcOrd="3" destOrd="0" parTransId="{8BB15A5F-D55D-4CB9-82B8-77FD7B4485C2}" sibTransId="{94158650-31A2-4022-8DDE-BDA369B38648}"/>
    <dgm:cxn modelId="{EA341ECB-C903-4998-9257-ED533A447C61}" type="presOf" srcId="{9D08297D-04C6-4391-9366-20A47EF7503A}" destId="{E66B56D4-BE67-4C50-A4D1-D021ED2A8867}" srcOrd="1" destOrd="0" presId="urn:microsoft.com/office/officeart/2009/3/layout/HorizontalOrganizationChart"/>
    <dgm:cxn modelId="{BF7780CB-FE86-49F6-AF14-037261F616C4}" type="presOf" srcId="{C9BAB37E-68FC-4B4A-9EA8-C946DD96E74D}" destId="{29738B8C-8572-48DE-BC94-B2966CB0A0AA}" srcOrd="1" destOrd="0" presId="urn:microsoft.com/office/officeart/2009/3/layout/HorizontalOrganizationChart"/>
    <dgm:cxn modelId="{34856CD0-D88C-4AE4-A36C-24F390A5B8F3}" srcId="{E08E8553-3CE6-4E17-8055-C9719993E597}" destId="{8BAE5E1D-C98E-4994-B6E3-BDF993352407}" srcOrd="5" destOrd="0" parTransId="{409BC69B-BD89-4A2C-A8EC-5CD09C4E39D4}" sibTransId="{50CB5240-47B7-4252-86D0-BBF3082DE31C}"/>
    <dgm:cxn modelId="{9F3765D2-2869-45F5-992B-CD8B83F912F7}" type="presOf" srcId="{BAACBB4A-4EE5-49B2-BB6C-293B008AED4B}" destId="{C4AF7D1B-830E-4287-A8AE-736A13207BF0}" srcOrd="0" destOrd="0" presId="urn:microsoft.com/office/officeart/2009/3/layout/HorizontalOrganizationChart"/>
    <dgm:cxn modelId="{705DB3D6-F50A-4B05-87C0-A03E7BE4CE56}" type="presOf" srcId="{D1DE969B-1B0E-4EF4-9018-752A69B8F4FD}" destId="{65011DA2-BE1A-4D61-B7FF-1C342BC1E3E2}" srcOrd="0" destOrd="0" presId="urn:microsoft.com/office/officeart/2009/3/layout/HorizontalOrganizationChart"/>
    <dgm:cxn modelId="{441741D7-9F93-4402-8075-2CC929C060E6}" type="presOf" srcId="{7EB3828A-1C1F-460D-A97D-3E9B6BCC35A2}" destId="{FAF2FA01-E120-4970-9E40-E0ACF62B8257}" srcOrd="1" destOrd="0" presId="urn:microsoft.com/office/officeart/2009/3/layout/HorizontalOrganizationChart"/>
    <dgm:cxn modelId="{17C1DDDD-A25C-4230-9AA3-1B7AF31B2EF9}" type="presOf" srcId="{813B37B8-AAA8-43B5-8D71-AC07DD25D69D}" destId="{3D8C0C67-238F-43ED-89AA-E95FAC053E54}" srcOrd="0" destOrd="0" presId="urn:microsoft.com/office/officeart/2009/3/layout/HorizontalOrganizationChart"/>
    <dgm:cxn modelId="{52CFD4E1-7DA5-41D3-B567-9AB6A7DA872E}" type="presOf" srcId="{DA0E61C1-7B12-49C3-A0C7-237E0C2D7272}" destId="{EC425588-4057-47B2-A126-38BD65FBD03C}" srcOrd="0" destOrd="0" presId="urn:microsoft.com/office/officeart/2009/3/layout/HorizontalOrganizationChart"/>
    <dgm:cxn modelId="{DB3D62E4-D1BA-442E-BF99-AA8E89A75FF5}" type="presOf" srcId="{944322A7-E591-448B-B558-EF8F727ADAFC}" destId="{D3008A3D-4A09-45F2-8AEE-287355EFC682}" srcOrd="0" destOrd="0" presId="urn:microsoft.com/office/officeart/2009/3/layout/HorizontalOrganizationChart"/>
    <dgm:cxn modelId="{126AD1E4-8732-40BF-9864-6707207478CD}" type="presOf" srcId="{F3339C75-11B8-41AA-AE81-0D174F81228B}" destId="{D7B16FB5-CC0D-4B5E-B666-4577C183FC18}" srcOrd="0" destOrd="0" presId="urn:microsoft.com/office/officeart/2009/3/layout/HorizontalOrganizationChart"/>
    <dgm:cxn modelId="{422628EB-8E0F-4C84-8203-79FE911A08A4}" srcId="{B6F28290-01ED-402B-B2BD-2936FD03E2F5}" destId="{ECD6CE2E-D30A-4EE6-94B1-9B206D61E8B0}" srcOrd="2" destOrd="0" parTransId="{271F76D8-FE75-46BE-86D5-BD7DBA0B2092}" sibTransId="{C90E9E5A-9A9A-47F8-A3CF-EB1EC51BECB4}"/>
    <dgm:cxn modelId="{63C9F9EE-24A1-4EEA-98C8-23633275B56A}" type="presOf" srcId="{E08E8553-3CE6-4E17-8055-C9719993E597}" destId="{4DCA0575-F582-47B8-9D87-97FB5D460387}" srcOrd="0" destOrd="0" presId="urn:microsoft.com/office/officeart/2009/3/layout/HorizontalOrganizationChart"/>
    <dgm:cxn modelId="{52FB81F2-F792-43E7-8C8A-8F392E851E48}" srcId="{B6F28290-01ED-402B-B2BD-2936FD03E2F5}" destId="{5FC1C2DD-B095-4FE8-B067-28F64A36924B}" srcOrd="1" destOrd="0" parTransId="{19C2F5D8-B946-4F1E-BF64-D800F133872E}" sibTransId="{CD771E5A-CFB0-468A-8FBC-A8F97969E39A}"/>
    <dgm:cxn modelId="{3DDDD6F2-1634-4032-8559-98D620F1263A}" srcId="{E08E8553-3CE6-4E17-8055-C9719993E597}" destId="{B26F9AD8-39A6-405E-BD44-829BF1C9CDD4}" srcOrd="4" destOrd="0" parTransId="{2C8CDA30-DC18-4079-BB4D-DAA5BBB6E54F}" sibTransId="{35B56D72-F7B5-4774-8700-6288F155F58D}"/>
    <dgm:cxn modelId="{A70547F9-A7F5-4AAE-B303-993F8AEC25C3}" type="presOf" srcId="{2F0E1673-ADE7-4CEB-91B8-7F7818CD2016}" destId="{276C4F89-4CC4-447A-BCDA-718DE4882637}" srcOrd="0" destOrd="0" presId="urn:microsoft.com/office/officeart/2009/3/layout/HorizontalOrganizationChart"/>
    <dgm:cxn modelId="{E8D3A33B-7F88-455E-85BB-8608CC484441}" type="presParOf" srcId="{D7B16FB5-CC0D-4B5E-B666-4577C183FC18}" destId="{9EF9C23A-18A0-45A0-97DE-AC6450359DCD}" srcOrd="0" destOrd="0" presId="urn:microsoft.com/office/officeart/2009/3/layout/HorizontalOrganizationChart"/>
    <dgm:cxn modelId="{DC16E3D4-C337-40B4-B19E-02FDF0A24936}" type="presParOf" srcId="{9EF9C23A-18A0-45A0-97DE-AC6450359DCD}" destId="{406E5E8C-EC72-48EB-BAB9-76CF1C7A1F79}" srcOrd="0" destOrd="0" presId="urn:microsoft.com/office/officeart/2009/3/layout/HorizontalOrganizationChart"/>
    <dgm:cxn modelId="{F80959AA-32D7-4D2B-9343-470FDF91F8B9}" type="presParOf" srcId="{406E5E8C-EC72-48EB-BAB9-76CF1C7A1F79}" destId="{0F4E4777-C736-47E6-907A-5B65D8623029}" srcOrd="0" destOrd="0" presId="urn:microsoft.com/office/officeart/2009/3/layout/HorizontalOrganizationChart"/>
    <dgm:cxn modelId="{6FDEE978-3465-4CCB-8624-80E3F66C1DAC}" type="presParOf" srcId="{406E5E8C-EC72-48EB-BAB9-76CF1C7A1F79}" destId="{2C11E2DB-F495-4874-A5F2-08A1FE479FD7}" srcOrd="1" destOrd="0" presId="urn:microsoft.com/office/officeart/2009/3/layout/HorizontalOrganizationChart"/>
    <dgm:cxn modelId="{B2251BE5-1417-4A13-AFCF-6114FB9057F2}" type="presParOf" srcId="{9EF9C23A-18A0-45A0-97DE-AC6450359DCD}" destId="{98CB08BB-1885-47F0-AA33-B4190D1C337E}" srcOrd="1" destOrd="0" presId="urn:microsoft.com/office/officeart/2009/3/layout/HorizontalOrganizationChart"/>
    <dgm:cxn modelId="{A1ACB228-2D08-4B64-A084-916A8A47FBED}" type="presParOf" srcId="{98CB08BB-1885-47F0-AA33-B4190D1C337E}" destId="{96743247-86C2-4BD7-959D-BD5275CBA5C8}" srcOrd="0" destOrd="0" presId="urn:microsoft.com/office/officeart/2009/3/layout/HorizontalOrganizationChart"/>
    <dgm:cxn modelId="{469EC419-DB3C-45F2-8EB7-83EA7C224DC3}" type="presParOf" srcId="{98CB08BB-1885-47F0-AA33-B4190D1C337E}" destId="{70B6B98C-08DE-493C-A921-442F2EFA6DC2}" srcOrd="1" destOrd="0" presId="urn:microsoft.com/office/officeart/2009/3/layout/HorizontalOrganizationChart"/>
    <dgm:cxn modelId="{518EBB4C-F5C6-454F-B07A-BFD51B7B8DA6}" type="presParOf" srcId="{70B6B98C-08DE-493C-A921-442F2EFA6DC2}" destId="{2C58CF08-9A11-4B67-ABB6-674E545B9B31}" srcOrd="0" destOrd="0" presId="urn:microsoft.com/office/officeart/2009/3/layout/HorizontalOrganizationChart"/>
    <dgm:cxn modelId="{7D18FE93-A687-4B5E-9D12-E668FA7F4E86}" type="presParOf" srcId="{2C58CF08-9A11-4B67-ABB6-674E545B9B31}" destId="{2EFD3D29-1206-4D0E-94B8-B8722EC7F05F}" srcOrd="0" destOrd="0" presId="urn:microsoft.com/office/officeart/2009/3/layout/HorizontalOrganizationChart"/>
    <dgm:cxn modelId="{50941859-5DA0-4A23-8CC9-C48450FBAEFD}" type="presParOf" srcId="{2C58CF08-9A11-4B67-ABB6-674E545B9B31}" destId="{F35B3C4D-433F-404C-BC6E-8816AF3CD85D}" srcOrd="1" destOrd="0" presId="urn:microsoft.com/office/officeart/2009/3/layout/HorizontalOrganizationChart"/>
    <dgm:cxn modelId="{769E5B8B-330D-43F7-94E3-000C27703BC5}" type="presParOf" srcId="{70B6B98C-08DE-493C-A921-442F2EFA6DC2}" destId="{C48A63E4-A645-446F-9A74-E5B49D49D3F3}" srcOrd="1" destOrd="0" presId="urn:microsoft.com/office/officeart/2009/3/layout/HorizontalOrganizationChart"/>
    <dgm:cxn modelId="{257FAB74-E7E1-46B4-87BE-02B96809BE75}" type="presParOf" srcId="{70B6B98C-08DE-493C-A921-442F2EFA6DC2}" destId="{9FAC0CE3-8133-4CDA-AF46-F39D819FFB1B}" srcOrd="2" destOrd="0" presId="urn:microsoft.com/office/officeart/2009/3/layout/HorizontalOrganizationChart"/>
    <dgm:cxn modelId="{4B6B8621-40A5-453F-A740-61D7E2EA1DB8}" type="presParOf" srcId="{98CB08BB-1885-47F0-AA33-B4190D1C337E}" destId="{D49BFBEE-83E8-4568-9CCE-2DAD6998182B}" srcOrd="2" destOrd="0" presId="urn:microsoft.com/office/officeart/2009/3/layout/HorizontalOrganizationChart"/>
    <dgm:cxn modelId="{FF253A9A-282E-472C-949F-714D542AE9AC}" type="presParOf" srcId="{98CB08BB-1885-47F0-AA33-B4190D1C337E}" destId="{3237F653-6CF3-4BD5-A5F5-DB0C7C566B30}" srcOrd="3" destOrd="0" presId="urn:microsoft.com/office/officeart/2009/3/layout/HorizontalOrganizationChart"/>
    <dgm:cxn modelId="{FACB9950-21F4-41B8-8B81-48C821CBE1C0}" type="presParOf" srcId="{3237F653-6CF3-4BD5-A5F5-DB0C7C566B30}" destId="{F362CEEE-077A-4A6F-ACAD-2F83EE6CD74C}" srcOrd="0" destOrd="0" presId="urn:microsoft.com/office/officeart/2009/3/layout/HorizontalOrganizationChart"/>
    <dgm:cxn modelId="{51404782-6C4E-45C9-A943-2A1132758270}" type="presParOf" srcId="{F362CEEE-077A-4A6F-ACAD-2F83EE6CD74C}" destId="{70742ABF-D549-4FB7-90B6-CD1F371E21E7}" srcOrd="0" destOrd="0" presId="urn:microsoft.com/office/officeart/2009/3/layout/HorizontalOrganizationChart"/>
    <dgm:cxn modelId="{95576B76-57DB-487C-A087-9946FA6A87C5}" type="presParOf" srcId="{F362CEEE-077A-4A6F-ACAD-2F83EE6CD74C}" destId="{D37E925A-F3F1-4668-A349-D4A1AA983755}" srcOrd="1" destOrd="0" presId="urn:microsoft.com/office/officeart/2009/3/layout/HorizontalOrganizationChart"/>
    <dgm:cxn modelId="{8E693E17-3DCB-4C62-993B-C010596D55DA}" type="presParOf" srcId="{3237F653-6CF3-4BD5-A5F5-DB0C7C566B30}" destId="{F212FCA0-7561-49FD-9AF2-BDE43E9CCDD3}" srcOrd="1" destOrd="0" presId="urn:microsoft.com/office/officeart/2009/3/layout/HorizontalOrganizationChart"/>
    <dgm:cxn modelId="{EF18DD13-D241-4F2B-8360-2BE2C0057FD8}" type="presParOf" srcId="{3237F653-6CF3-4BD5-A5F5-DB0C7C566B30}" destId="{B8855CDA-9537-4CEA-8EA9-02DE5E668DEC}" srcOrd="2" destOrd="0" presId="urn:microsoft.com/office/officeart/2009/3/layout/HorizontalOrganizationChart"/>
    <dgm:cxn modelId="{304E3224-9786-46AD-91D9-4ADCDEFE513C}" type="presParOf" srcId="{98CB08BB-1885-47F0-AA33-B4190D1C337E}" destId="{10C4B68F-592C-4435-8FE9-609684E6D877}" srcOrd="4" destOrd="0" presId="urn:microsoft.com/office/officeart/2009/3/layout/HorizontalOrganizationChart"/>
    <dgm:cxn modelId="{3C801924-DC16-4CB0-8BEB-515919BE50FF}" type="presParOf" srcId="{98CB08BB-1885-47F0-AA33-B4190D1C337E}" destId="{CE3CB216-49F2-466E-B8C2-0C5423A61B74}" srcOrd="5" destOrd="0" presId="urn:microsoft.com/office/officeart/2009/3/layout/HorizontalOrganizationChart"/>
    <dgm:cxn modelId="{56920C5B-50B2-4AD8-B003-47A5F947C723}" type="presParOf" srcId="{CE3CB216-49F2-466E-B8C2-0C5423A61B74}" destId="{F4C71032-DC42-4055-B1AB-D1DE6A0F1B4A}" srcOrd="0" destOrd="0" presId="urn:microsoft.com/office/officeart/2009/3/layout/HorizontalOrganizationChart"/>
    <dgm:cxn modelId="{72E04456-2FC1-438F-BEA5-B687C672877D}" type="presParOf" srcId="{F4C71032-DC42-4055-B1AB-D1DE6A0F1B4A}" destId="{74D4331A-3EDF-4298-B55F-047ECA5F583E}" srcOrd="0" destOrd="0" presId="urn:microsoft.com/office/officeart/2009/3/layout/HorizontalOrganizationChart"/>
    <dgm:cxn modelId="{6B5BD10C-99E7-4836-8EEE-EADE2A75C42A}" type="presParOf" srcId="{F4C71032-DC42-4055-B1AB-D1DE6A0F1B4A}" destId="{F222A6ED-BFF3-4E92-9CBA-80F43D137470}" srcOrd="1" destOrd="0" presId="urn:microsoft.com/office/officeart/2009/3/layout/HorizontalOrganizationChart"/>
    <dgm:cxn modelId="{75B60E60-7D09-42EC-90A9-9920338881C4}" type="presParOf" srcId="{CE3CB216-49F2-466E-B8C2-0C5423A61B74}" destId="{57CCC3F8-B5FE-4978-8939-1639CE40EDC2}" srcOrd="1" destOrd="0" presId="urn:microsoft.com/office/officeart/2009/3/layout/HorizontalOrganizationChart"/>
    <dgm:cxn modelId="{831E7E97-91AD-4B00-8132-F4FFDD0E936F}" type="presParOf" srcId="{CE3CB216-49F2-466E-B8C2-0C5423A61B74}" destId="{EB87944A-E0D8-4442-95FE-A13420913930}" srcOrd="2" destOrd="0" presId="urn:microsoft.com/office/officeart/2009/3/layout/HorizontalOrganizationChart"/>
    <dgm:cxn modelId="{5D721FA3-B983-438A-9FB6-40EC95182DB2}" type="presParOf" srcId="{98CB08BB-1885-47F0-AA33-B4190D1C337E}" destId="{996413BB-4A9D-4994-9E19-E5D62BEB0715}" srcOrd="6" destOrd="0" presId="urn:microsoft.com/office/officeart/2009/3/layout/HorizontalOrganizationChart"/>
    <dgm:cxn modelId="{AC4954C8-0AF8-4379-AFE9-09D47E629BA1}" type="presParOf" srcId="{98CB08BB-1885-47F0-AA33-B4190D1C337E}" destId="{9B8E5D18-FD44-4090-8427-77FC3D4FE750}" srcOrd="7" destOrd="0" presId="urn:microsoft.com/office/officeart/2009/3/layout/HorizontalOrganizationChart"/>
    <dgm:cxn modelId="{464D2D94-11AE-40AD-86EE-A6AAEF612BF0}" type="presParOf" srcId="{9B8E5D18-FD44-4090-8427-77FC3D4FE750}" destId="{12F43782-0593-4B3F-8C5D-DF4D0EA16D2B}" srcOrd="0" destOrd="0" presId="urn:microsoft.com/office/officeart/2009/3/layout/HorizontalOrganizationChart"/>
    <dgm:cxn modelId="{03E0EBC4-0CC2-4521-9AD8-4F816F623C07}" type="presParOf" srcId="{12F43782-0593-4B3F-8C5D-DF4D0EA16D2B}" destId="{65011DA2-BE1A-4D61-B7FF-1C342BC1E3E2}" srcOrd="0" destOrd="0" presId="urn:microsoft.com/office/officeart/2009/3/layout/HorizontalOrganizationChart"/>
    <dgm:cxn modelId="{2EB5FCE4-997F-4D0A-9345-21E6CBECDB24}" type="presParOf" srcId="{12F43782-0593-4B3F-8C5D-DF4D0EA16D2B}" destId="{ADE6D5DD-50FE-4E5B-9E4D-4F0B101AE41A}" srcOrd="1" destOrd="0" presId="urn:microsoft.com/office/officeart/2009/3/layout/HorizontalOrganizationChart"/>
    <dgm:cxn modelId="{5F921412-E056-410D-80CA-7BC418FDCB9F}" type="presParOf" srcId="{9B8E5D18-FD44-4090-8427-77FC3D4FE750}" destId="{7E1FB5A6-7761-4A98-871C-FE4B1C111E8F}" srcOrd="1" destOrd="0" presId="urn:microsoft.com/office/officeart/2009/3/layout/HorizontalOrganizationChart"/>
    <dgm:cxn modelId="{E67AE5EA-DA26-4834-99E9-AD3E77C28F1A}" type="presParOf" srcId="{9B8E5D18-FD44-4090-8427-77FC3D4FE750}" destId="{62458C42-9CD3-4023-BA82-568AEA9961B4}" srcOrd="2" destOrd="0" presId="urn:microsoft.com/office/officeart/2009/3/layout/HorizontalOrganizationChart"/>
    <dgm:cxn modelId="{DE930E36-DD6E-40E6-A209-984D10DE9DBF}" type="presParOf" srcId="{98CB08BB-1885-47F0-AA33-B4190D1C337E}" destId="{D3008A3D-4A09-45F2-8AEE-287355EFC682}" srcOrd="8" destOrd="0" presId="urn:microsoft.com/office/officeart/2009/3/layout/HorizontalOrganizationChart"/>
    <dgm:cxn modelId="{F19280BE-B51A-44FA-ACB1-0F60E9EC76AF}" type="presParOf" srcId="{98CB08BB-1885-47F0-AA33-B4190D1C337E}" destId="{4BD89A97-75C9-485A-BF19-EF35BB7B982C}" srcOrd="9" destOrd="0" presId="urn:microsoft.com/office/officeart/2009/3/layout/HorizontalOrganizationChart"/>
    <dgm:cxn modelId="{4FFC64ED-43F0-4502-9CDD-FF18784A569F}" type="presParOf" srcId="{4BD89A97-75C9-485A-BF19-EF35BB7B982C}" destId="{379F70BE-F206-4D68-9A62-210EF95F0761}" srcOrd="0" destOrd="0" presId="urn:microsoft.com/office/officeart/2009/3/layout/HorizontalOrganizationChart"/>
    <dgm:cxn modelId="{52457BB6-24F4-4123-95D9-376E39C82FBB}" type="presParOf" srcId="{379F70BE-F206-4D68-9A62-210EF95F0761}" destId="{103D97F3-140F-4538-A193-89CE05586BC8}" srcOrd="0" destOrd="0" presId="urn:microsoft.com/office/officeart/2009/3/layout/HorizontalOrganizationChart"/>
    <dgm:cxn modelId="{67058416-5298-49A7-A1E5-750AA9A3A0F0}" type="presParOf" srcId="{379F70BE-F206-4D68-9A62-210EF95F0761}" destId="{29738B8C-8572-48DE-BC94-B2966CB0A0AA}" srcOrd="1" destOrd="0" presId="urn:microsoft.com/office/officeart/2009/3/layout/HorizontalOrganizationChart"/>
    <dgm:cxn modelId="{4E7D1084-223C-49B2-B794-857E496731D7}" type="presParOf" srcId="{4BD89A97-75C9-485A-BF19-EF35BB7B982C}" destId="{3C9C8136-09CD-413E-A574-17CCE3E8FAFE}" srcOrd="1" destOrd="0" presId="urn:microsoft.com/office/officeart/2009/3/layout/HorizontalOrganizationChart"/>
    <dgm:cxn modelId="{F8F6A384-1664-4EF2-8C28-98B060733350}" type="presParOf" srcId="{3C9C8136-09CD-413E-A574-17CCE3E8FAFE}" destId="{6EB13856-C356-4336-84AF-06F321756FEE}" srcOrd="0" destOrd="0" presId="urn:microsoft.com/office/officeart/2009/3/layout/HorizontalOrganizationChart"/>
    <dgm:cxn modelId="{099C3167-17FF-4D6C-83CC-6467F51B9E68}" type="presParOf" srcId="{3C9C8136-09CD-413E-A574-17CCE3E8FAFE}" destId="{FC6010C7-63A7-41AB-9C96-3A994A1455F5}" srcOrd="1" destOrd="0" presId="urn:microsoft.com/office/officeart/2009/3/layout/HorizontalOrganizationChart"/>
    <dgm:cxn modelId="{EF8B46BC-7B68-4330-9C14-C09696228CC0}" type="presParOf" srcId="{FC6010C7-63A7-41AB-9C96-3A994A1455F5}" destId="{A731F3F4-FC4B-4385-8509-CFE67BD5187F}" srcOrd="0" destOrd="0" presId="urn:microsoft.com/office/officeart/2009/3/layout/HorizontalOrganizationChart"/>
    <dgm:cxn modelId="{D837C15D-6489-42B4-B02D-A5E4B47A8144}" type="presParOf" srcId="{A731F3F4-FC4B-4385-8509-CFE67BD5187F}" destId="{459D400E-632B-4D9E-8064-D2D0E501052E}" srcOrd="0" destOrd="0" presId="urn:microsoft.com/office/officeart/2009/3/layout/HorizontalOrganizationChart"/>
    <dgm:cxn modelId="{22D10237-9260-46FE-83B3-11672C58DEB8}" type="presParOf" srcId="{A731F3F4-FC4B-4385-8509-CFE67BD5187F}" destId="{0970C789-1F23-47A6-9EAC-9150F617B098}" srcOrd="1" destOrd="0" presId="urn:microsoft.com/office/officeart/2009/3/layout/HorizontalOrganizationChart"/>
    <dgm:cxn modelId="{65FB5E7A-F82B-4D25-B407-1256FA57C913}" type="presParOf" srcId="{FC6010C7-63A7-41AB-9C96-3A994A1455F5}" destId="{49D7CF14-4F6F-48E6-9DB9-7164BE9CA8DF}" srcOrd="1" destOrd="0" presId="urn:microsoft.com/office/officeart/2009/3/layout/HorizontalOrganizationChart"/>
    <dgm:cxn modelId="{0F1BA4A1-5495-4D9F-967E-C83189C790EE}" type="presParOf" srcId="{FC6010C7-63A7-41AB-9C96-3A994A1455F5}" destId="{9B5F4177-FFA0-4E36-AE04-252E50F35510}" srcOrd="2" destOrd="0" presId="urn:microsoft.com/office/officeart/2009/3/layout/HorizontalOrganizationChart"/>
    <dgm:cxn modelId="{9D9A7BCC-8BB8-4961-8661-4AEBCF5305C0}" type="presParOf" srcId="{3C9C8136-09CD-413E-A574-17CCE3E8FAFE}" destId="{276C4F89-4CC4-447A-BCDA-718DE4882637}" srcOrd="2" destOrd="0" presId="urn:microsoft.com/office/officeart/2009/3/layout/HorizontalOrganizationChart"/>
    <dgm:cxn modelId="{BA3F5095-E84A-47FD-86BB-E0864EC91046}" type="presParOf" srcId="{3C9C8136-09CD-413E-A574-17CCE3E8FAFE}" destId="{77D515E8-8FA9-4B88-9C40-A3E77F38FC4F}" srcOrd="3" destOrd="0" presId="urn:microsoft.com/office/officeart/2009/3/layout/HorizontalOrganizationChart"/>
    <dgm:cxn modelId="{4D25FAA0-D39A-451C-B975-D2D9F15B2F4D}" type="presParOf" srcId="{77D515E8-8FA9-4B88-9C40-A3E77F38FC4F}" destId="{4AAA7B91-3566-40AE-A597-E873C037DB57}" srcOrd="0" destOrd="0" presId="urn:microsoft.com/office/officeart/2009/3/layout/HorizontalOrganizationChart"/>
    <dgm:cxn modelId="{A6BABE29-AA1C-4166-939E-A02DED5BFFD3}" type="presParOf" srcId="{4AAA7B91-3566-40AE-A597-E873C037DB57}" destId="{4DCA0575-F582-47B8-9D87-97FB5D460387}" srcOrd="0" destOrd="0" presId="urn:microsoft.com/office/officeart/2009/3/layout/HorizontalOrganizationChart"/>
    <dgm:cxn modelId="{07E13E46-F5C6-42C5-9B94-DE1AA17EB1E5}" type="presParOf" srcId="{4AAA7B91-3566-40AE-A597-E873C037DB57}" destId="{B60097D5-1C14-4BF6-B776-3F4752C2F32B}" srcOrd="1" destOrd="0" presId="urn:microsoft.com/office/officeart/2009/3/layout/HorizontalOrganizationChart"/>
    <dgm:cxn modelId="{87724976-9059-4477-B000-B7DE51D67771}" type="presParOf" srcId="{77D515E8-8FA9-4B88-9C40-A3E77F38FC4F}" destId="{FC6C7289-CCE2-4843-9106-89C6743F6115}" srcOrd="1" destOrd="0" presId="urn:microsoft.com/office/officeart/2009/3/layout/HorizontalOrganizationChart"/>
    <dgm:cxn modelId="{0F7DEC6F-65EF-4665-841B-7F6DACECC439}" type="presParOf" srcId="{FC6C7289-CCE2-4843-9106-89C6743F6115}" destId="{56E0F888-39B6-4874-9DCC-EAC6689AEA13}" srcOrd="0" destOrd="0" presId="urn:microsoft.com/office/officeart/2009/3/layout/HorizontalOrganizationChart"/>
    <dgm:cxn modelId="{F14D2B6C-6402-47D2-B2EE-02AEAD48065D}" type="presParOf" srcId="{FC6C7289-CCE2-4843-9106-89C6743F6115}" destId="{D3F20CA0-2744-44D7-98BA-683E07073A94}" srcOrd="1" destOrd="0" presId="urn:microsoft.com/office/officeart/2009/3/layout/HorizontalOrganizationChart"/>
    <dgm:cxn modelId="{0B302972-505E-475B-A293-74FFE9595113}" type="presParOf" srcId="{D3F20CA0-2744-44D7-98BA-683E07073A94}" destId="{4917531E-BC98-4E92-BCA8-CDB0CEAB7F0D}" srcOrd="0" destOrd="0" presId="urn:microsoft.com/office/officeart/2009/3/layout/HorizontalOrganizationChart"/>
    <dgm:cxn modelId="{8BEFF0DA-AB8F-43E1-B7D1-F2B2E2337D6F}" type="presParOf" srcId="{4917531E-BC98-4E92-BCA8-CDB0CEAB7F0D}" destId="{832B69DD-DC75-4D43-9429-7B4D65B39C16}" srcOrd="0" destOrd="0" presId="urn:microsoft.com/office/officeart/2009/3/layout/HorizontalOrganizationChart"/>
    <dgm:cxn modelId="{C8DDA747-C12A-4120-93EC-0EA8FD416F2B}" type="presParOf" srcId="{4917531E-BC98-4E92-BCA8-CDB0CEAB7F0D}" destId="{90531A55-9F0F-45C5-ABC7-CDC765AE8363}" srcOrd="1" destOrd="0" presId="urn:microsoft.com/office/officeart/2009/3/layout/HorizontalOrganizationChart"/>
    <dgm:cxn modelId="{3D8B0077-3ECA-405B-9671-3047E99AADF7}" type="presParOf" srcId="{D3F20CA0-2744-44D7-98BA-683E07073A94}" destId="{FCD94B04-F307-4FBC-BDED-1B47782CBC3E}" srcOrd="1" destOrd="0" presId="urn:microsoft.com/office/officeart/2009/3/layout/HorizontalOrganizationChart"/>
    <dgm:cxn modelId="{FCA93B2C-C91E-4AAF-8313-28D476763BF5}" type="presParOf" srcId="{D3F20CA0-2744-44D7-98BA-683E07073A94}" destId="{7C8F474C-D9D7-4563-8F45-68E2CC99FEE8}" srcOrd="2" destOrd="0" presId="urn:microsoft.com/office/officeart/2009/3/layout/HorizontalOrganizationChart"/>
    <dgm:cxn modelId="{59DA2AE6-56AD-447E-BE81-4F0417F81A04}" type="presParOf" srcId="{FC6C7289-CCE2-4843-9106-89C6743F6115}" destId="{83447510-FDDC-4893-A77A-A01BF8E0A2DB}" srcOrd="2" destOrd="0" presId="urn:microsoft.com/office/officeart/2009/3/layout/HorizontalOrganizationChart"/>
    <dgm:cxn modelId="{F93AF73C-3B72-463D-85F2-93891C518AC2}" type="presParOf" srcId="{FC6C7289-CCE2-4843-9106-89C6743F6115}" destId="{D26E463A-E26B-45EC-B7A0-EC1DEA80AA99}" srcOrd="3" destOrd="0" presId="urn:microsoft.com/office/officeart/2009/3/layout/HorizontalOrganizationChart"/>
    <dgm:cxn modelId="{BAD079A3-B269-413A-AEF9-4EB8C22B543B}" type="presParOf" srcId="{D26E463A-E26B-45EC-B7A0-EC1DEA80AA99}" destId="{C79C691A-69B8-41AB-828A-C84F4F5A5943}" srcOrd="0" destOrd="0" presId="urn:microsoft.com/office/officeart/2009/3/layout/HorizontalOrganizationChart"/>
    <dgm:cxn modelId="{8EE5CB5B-585A-4886-8CF1-17D0A75CA698}" type="presParOf" srcId="{C79C691A-69B8-41AB-828A-C84F4F5A5943}" destId="{6DDE3CDA-846C-4995-8F7B-9B16540450D8}" srcOrd="0" destOrd="0" presId="urn:microsoft.com/office/officeart/2009/3/layout/HorizontalOrganizationChart"/>
    <dgm:cxn modelId="{4FBCD3FD-C83A-4FA2-977B-CB2E2B2EF643}" type="presParOf" srcId="{C79C691A-69B8-41AB-828A-C84F4F5A5943}" destId="{357B6C26-DAAF-483B-B64D-A039CF6ADD39}" srcOrd="1" destOrd="0" presId="urn:microsoft.com/office/officeart/2009/3/layout/HorizontalOrganizationChart"/>
    <dgm:cxn modelId="{431FE3FC-D112-471B-84D1-86BFE34DD90F}" type="presParOf" srcId="{D26E463A-E26B-45EC-B7A0-EC1DEA80AA99}" destId="{D52D33C6-E73C-4581-BEF6-63A10D951BA3}" srcOrd="1" destOrd="0" presId="urn:microsoft.com/office/officeart/2009/3/layout/HorizontalOrganizationChart"/>
    <dgm:cxn modelId="{7E4B5EBC-EE95-4198-9693-6B15379AA161}" type="presParOf" srcId="{D26E463A-E26B-45EC-B7A0-EC1DEA80AA99}" destId="{81ADBFB7-0FD2-43D1-B4B6-CB7D13859F71}" srcOrd="2" destOrd="0" presId="urn:microsoft.com/office/officeart/2009/3/layout/HorizontalOrganizationChart"/>
    <dgm:cxn modelId="{3E039B67-25AA-4027-8805-5DB7A001A60C}" type="presParOf" srcId="{FC6C7289-CCE2-4843-9106-89C6743F6115}" destId="{C49847C2-BE73-4DF6-8DB1-B110B49D09C0}" srcOrd="4" destOrd="0" presId="urn:microsoft.com/office/officeart/2009/3/layout/HorizontalOrganizationChart"/>
    <dgm:cxn modelId="{9557FDA4-DDCA-4C28-87DB-74C33EB72E8B}" type="presParOf" srcId="{FC6C7289-CCE2-4843-9106-89C6743F6115}" destId="{DDA9A76A-80C2-4BCE-B87B-DDA11E091FCF}" srcOrd="5" destOrd="0" presId="urn:microsoft.com/office/officeart/2009/3/layout/HorizontalOrganizationChart"/>
    <dgm:cxn modelId="{DC39DB09-B73C-486F-B95E-75CFE7A9DC9D}" type="presParOf" srcId="{DDA9A76A-80C2-4BCE-B87B-DDA11E091FCF}" destId="{35C2BA3C-61AD-4DD0-941D-F404EDF1029D}" srcOrd="0" destOrd="0" presId="urn:microsoft.com/office/officeart/2009/3/layout/HorizontalOrganizationChart"/>
    <dgm:cxn modelId="{13BE2343-2445-4379-AE4C-2170A745E0DD}" type="presParOf" srcId="{35C2BA3C-61AD-4DD0-941D-F404EDF1029D}" destId="{382E7721-F9BB-48E9-9999-D91B34A7887D}" srcOrd="0" destOrd="0" presId="urn:microsoft.com/office/officeart/2009/3/layout/HorizontalOrganizationChart"/>
    <dgm:cxn modelId="{DD059631-5820-488E-B140-60218BA81C6E}" type="presParOf" srcId="{35C2BA3C-61AD-4DD0-941D-F404EDF1029D}" destId="{E66B56D4-BE67-4C50-A4D1-D021ED2A8867}" srcOrd="1" destOrd="0" presId="urn:microsoft.com/office/officeart/2009/3/layout/HorizontalOrganizationChart"/>
    <dgm:cxn modelId="{1352FAC1-8DC2-42E1-A287-2E78B7056199}" type="presParOf" srcId="{DDA9A76A-80C2-4BCE-B87B-DDA11E091FCF}" destId="{B7140208-E3A8-4D0E-9B52-B51AF0F1C8E2}" srcOrd="1" destOrd="0" presId="urn:microsoft.com/office/officeart/2009/3/layout/HorizontalOrganizationChart"/>
    <dgm:cxn modelId="{114E1EAA-383D-4AAE-9C4A-E63D8B629B21}" type="presParOf" srcId="{DDA9A76A-80C2-4BCE-B87B-DDA11E091FCF}" destId="{DDB7B4F7-978A-4550-BB06-B19FB4EB886C}" srcOrd="2" destOrd="0" presId="urn:microsoft.com/office/officeart/2009/3/layout/HorizontalOrganizationChart"/>
    <dgm:cxn modelId="{45C123AB-7621-48E8-BBE0-E102BD5913FF}" type="presParOf" srcId="{FC6C7289-CCE2-4843-9106-89C6743F6115}" destId="{E75DC60E-592F-4AA6-8BE8-EADE19B8D8FA}" srcOrd="6" destOrd="0" presId="urn:microsoft.com/office/officeart/2009/3/layout/HorizontalOrganizationChart"/>
    <dgm:cxn modelId="{70BE71B2-F2AD-43E3-8537-6CC9ABC004C5}" type="presParOf" srcId="{FC6C7289-CCE2-4843-9106-89C6743F6115}" destId="{082548BD-858C-4E04-8D22-99B55DCF2A6C}" srcOrd="7" destOrd="0" presId="urn:microsoft.com/office/officeart/2009/3/layout/HorizontalOrganizationChart"/>
    <dgm:cxn modelId="{C32D1CDF-9298-4E7A-8A7D-4253D2CB98FC}" type="presParOf" srcId="{082548BD-858C-4E04-8D22-99B55DCF2A6C}" destId="{7830203D-6FE4-4E8D-8038-96D9CFC6E827}" srcOrd="0" destOrd="0" presId="urn:microsoft.com/office/officeart/2009/3/layout/HorizontalOrganizationChart"/>
    <dgm:cxn modelId="{EECF0AE6-50A5-431F-9E4C-3D0F48AAF7D7}" type="presParOf" srcId="{7830203D-6FE4-4E8D-8038-96D9CFC6E827}" destId="{D580FDFA-33DD-4F6A-BFCC-71E309B82F1F}" srcOrd="0" destOrd="0" presId="urn:microsoft.com/office/officeart/2009/3/layout/HorizontalOrganizationChart"/>
    <dgm:cxn modelId="{0C7F3DD1-BEEA-480F-AD10-E3F8BD9A3EE4}" type="presParOf" srcId="{7830203D-6FE4-4E8D-8038-96D9CFC6E827}" destId="{D38163A7-AF0B-4AFB-B6CC-934CDBE38046}" srcOrd="1" destOrd="0" presId="urn:microsoft.com/office/officeart/2009/3/layout/HorizontalOrganizationChart"/>
    <dgm:cxn modelId="{35B18C58-AAB3-4446-A500-380D56968ABF}" type="presParOf" srcId="{082548BD-858C-4E04-8D22-99B55DCF2A6C}" destId="{0722BAFA-FFB5-4390-B0D3-E6348ADC6B4C}" srcOrd="1" destOrd="0" presId="urn:microsoft.com/office/officeart/2009/3/layout/HorizontalOrganizationChart"/>
    <dgm:cxn modelId="{10E8524B-13F7-4390-BF53-AD264D47241F}" type="presParOf" srcId="{082548BD-858C-4E04-8D22-99B55DCF2A6C}" destId="{AA4DD7B5-5737-4174-8239-F1843975A121}" srcOrd="2" destOrd="0" presId="urn:microsoft.com/office/officeart/2009/3/layout/HorizontalOrganizationChart"/>
    <dgm:cxn modelId="{BF56E725-CE61-4782-BA09-291741EAAEEB}" type="presParOf" srcId="{FC6C7289-CCE2-4843-9106-89C6743F6115}" destId="{917AAD53-5E7F-46F0-98A5-B317452982F9}" srcOrd="8" destOrd="0" presId="urn:microsoft.com/office/officeart/2009/3/layout/HorizontalOrganizationChart"/>
    <dgm:cxn modelId="{5E40B437-2CEE-487A-A856-F5FA9BA0A89A}" type="presParOf" srcId="{FC6C7289-CCE2-4843-9106-89C6743F6115}" destId="{BC056CEF-9595-4909-8734-5761D87F7986}" srcOrd="9" destOrd="0" presId="urn:microsoft.com/office/officeart/2009/3/layout/HorizontalOrganizationChart"/>
    <dgm:cxn modelId="{A48B120C-4D8C-4344-9879-A7C800171C33}" type="presParOf" srcId="{BC056CEF-9595-4909-8734-5761D87F7986}" destId="{B56DE039-080F-4100-9793-D1447D2CF175}" srcOrd="0" destOrd="0" presId="urn:microsoft.com/office/officeart/2009/3/layout/HorizontalOrganizationChart"/>
    <dgm:cxn modelId="{C482B4AA-9765-4AD5-9159-87164D6C3B2D}" type="presParOf" srcId="{B56DE039-080F-4100-9793-D1447D2CF175}" destId="{A31B484B-049C-434A-8C5A-AFF145E19197}" srcOrd="0" destOrd="0" presId="urn:microsoft.com/office/officeart/2009/3/layout/HorizontalOrganizationChart"/>
    <dgm:cxn modelId="{2E5B4B4F-A012-46BF-92AF-09B713AC9C71}" type="presParOf" srcId="{B56DE039-080F-4100-9793-D1447D2CF175}" destId="{09197FAF-18E5-4A3C-BB7A-51A9F21E4982}" srcOrd="1" destOrd="0" presId="urn:microsoft.com/office/officeart/2009/3/layout/HorizontalOrganizationChart"/>
    <dgm:cxn modelId="{DF9B4CAF-2ED4-4A82-9326-5FA77A3A9FC8}" type="presParOf" srcId="{BC056CEF-9595-4909-8734-5761D87F7986}" destId="{6E3839F4-975C-4D7C-A4A1-39176A423DB1}" srcOrd="1" destOrd="0" presId="urn:microsoft.com/office/officeart/2009/3/layout/HorizontalOrganizationChart"/>
    <dgm:cxn modelId="{0F63E421-0310-4BBA-A069-C9501C315EB7}" type="presParOf" srcId="{BC056CEF-9595-4909-8734-5761D87F7986}" destId="{003B4040-EB8B-483B-BD3E-817C32E2C79D}" srcOrd="2" destOrd="0" presId="urn:microsoft.com/office/officeart/2009/3/layout/HorizontalOrganizationChart"/>
    <dgm:cxn modelId="{A14E967A-283D-40D0-AA95-7EDB56721523}" type="presParOf" srcId="{FC6C7289-CCE2-4843-9106-89C6743F6115}" destId="{5455A026-E64F-4D1F-81DC-F45FF1EF7BF0}" srcOrd="10" destOrd="0" presId="urn:microsoft.com/office/officeart/2009/3/layout/HorizontalOrganizationChart"/>
    <dgm:cxn modelId="{409D1233-FD0A-4646-943B-DA3EFB8088E8}" type="presParOf" srcId="{FC6C7289-CCE2-4843-9106-89C6743F6115}" destId="{A39E9866-97B9-4DD2-A351-A7B212F17E23}" srcOrd="11" destOrd="0" presId="urn:microsoft.com/office/officeart/2009/3/layout/HorizontalOrganizationChart"/>
    <dgm:cxn modelId="{42FA69DC-7FAB-49AB-84EF-507A908FAB3C}" type="presParOf" srcId="{A39E9866-97B9-4DD2-A351-A7B212F17E23}" destId="{08B77E51-1DE4-40DC-8608-9CFCCE7B5092}" srcOrd="0" destOrd="0" presId="urn:microsoft.com/office/officeart/2009/3/layout/HorizontalOrganizationChart"/>
    <dgm:cxn modelId="{E9550813-446B-421A-8D5B-199D05EF715A}" type="presParOf" srcId="{08B77E51-1DE4-40DC-8608-9CFCCE7B5092}" destId="{3578B05D-F58A-4727-947E-005B9A63A18C}" srcOrd="0" destOrd="0" presId="urn:microsoft.com/office/officeart/2009/3/layout/HorizontalOrganizationChart"/>
    <dgm:cxn modelId="{44FDCDE2-9BC0-48B4-B2BC-6A2E76CBF8F9}" type="presParOf" srcId="{08B77E51-1DE4-40DC-8608-9CFCCE7B5092}" destId="{78359FE7-1CCC-4A61-B49E-7A2E083FC08D}" srcOrd="1" destOrd="0" presId="urn:microsoft.com/office/officeart/2009/3/layout/HorizontalOrganizationChart"/>
    <dgm:cxn modelId="{7F86884F-B3B4-45CA-8B5C-319F7488353D}" type="presParOf" srcId="{A39E9866-97B9-4DD2-A351-A7B212F17E23}" destId="{85EBEAC5-7E14-4F15-937E-7ED68984ADE5}" srcOrd="1" destOrd="0" presId="urn:microsoft.com/office/officeart/2009/3/layout/HorizontalOrganizationChart"/>
    <dgm:cxn modelId="{81F31485-540F-45F4-9DD2-9343A4747ECA}" type="presParOf" srcId="{85EBEAC5-7E14-4F15-937E-7ED68984ADE5}" destId="{F79BDADB-8006-492D-919D-BE2F5889D40C}" srcOrd="0" destOrd="0" presId="urn:microsoft.com/office/officeart/2009/3/layout/HorizontalOrganizationChart"/>
    <dgm:cxn modelId="{06A2CBC1-06C9-4E6A-9C4F-EC4EDDECE17B}" type="presParOf" srcId="{85EBEAC5-7E14-4F15-937E-7ED68984ADE5}" destId="{4B5F4D15-6655-406E-8FAF-C9006AEEFF47}" srcOrd="1" destOrd="0" presId="urn:microsoft.com/office/officeart/2009/3/layout/HorizontalOrganizationChart"/>
    <dgm:cxn modelId="{9D09E224-B7BB-4E14-A2CB-A7D01B850A28}" type="presParOf" srcId="{4B5F4D15-6655-406E-8FAF-C9006AEEFF47}" destId="{9EA77621-9172-474E-9E0C-2058C396D74D}" srcOrd="0" destOrd="0" presId="urn:microsoft.com/office/officeart/2009/3/layout/HorizontalOrganizationChart"/>
    <dgm:cxn modelId="{897D9117-1934-4E75-90B2-E0DF3B17074D}" type="presParOf" srcId="{9EA77621-9172-474E-9E0C-2058C396D74D}" destId="{EC425588-4057-47B2-A126-38BD65FBD03C}" srcOrd="0" destOrd="0" presId="urn:microsoft.com/office/officeart/2009/3/layout/HorizontalOrganizationChart"/>
    <dgm:cxn modelId="{3422BFE7-3892-48D8-92D2-EDC21494A9DC}" type="presParOf" srcId="{9EA77621-9172-474E-9E0C-2058C396D74D}" destId="{9F3438FB-0D53-4ECC-9076-A76198BB918F}" srcOrd="1" destOrd="0" presId="urn:microsoft.com/office/officeart/2009/3/layout/HorizontalOrganizationChart"/>
    <dgm:cxn modelId="{05F87F5B-FC63-4981-903D-6A9E00111FFB}" type="presParOf" srcId="{4B5F4D15-6655-406E-8FAF-C9006AEEFF47}" destId="{B801BA7A-BE6C-4285-885B-9B0B9C5963FE}" srcOrd="1" destOrd="0" presId="urn:microsoft.com/office/officeart/2009/3/layout/HorizontalOrganizationChart"/>
    <dgm:cxn modelId="{5C1219A4-DEDD-4501-8DF6-C4CB717F1ECD}" type="presParOf" srcId="{B801BA7A-BE6C-4285-885B-9B0B9C5963FE}" destId="{3D8C0C67-238F-43ED-89AA-E95FAC053E54}" srcOrd="0" destOrd="0" presId="urn:microsoft.com/office/officeart/2009/3/layout/HorizontalOrganizationChart"/>
    <dgm:cxn modelId="{CB6FC396-E5A3-4283-A7FD-3E0C32A5772E}" type="presParOf" srcId="{B801BA7A-BE6C-4285-885B-9B0B9C5963FE}" destId="{D7940FEB-861D-4F76-A1E1-23A6A8F2BD0F}" srcOrd="1" destOrd="0" presId="urn:microsoft.com/office/officeart/2009/3/layout/HorizontalOrganizationChart"/>
    <dgm:cxn modelId="{6739F10B-85E7-4E65-8AC0-165ABF68FEA9}" type="presParOf" srcId="{D7940FEB-861D-4F76-A1E1-23A6A8F2BD0F}" destId="{53744054-9541-45F2-B972-3432F5918DBF}" srcOrd="0" destOrd="0" presId="urn:microsoft.com/office/officeart/2009/3/layout/HorizontalOrganizationChart"/>
    <dgm:cxn modelId="{FD07849C-F3E4-4C70-BD08-81EE643B3149}" type="presParOf" srcId="{53744054-9541-45F2-B972-3432F5918DBF}" destId="{C4AF7D1B-830E-4287-A8AE-736A13207BF0}" srcOrd="0" destOrd="0" presId="urn:microsoft.com/office/officeart/2009/3/layout/HorizontalOrganizationChart"/>
    <dgm:cxn modelId="{58DD5822-415F-4212-8BB5-3323A164BA3A}" type="presParOf" srcId="{53744054-9541-45F2-B972-3432F5918DBF}" destId="{0ACE37D9-2626-4411-8370-C2C95D4CC86C}" srcOrd="1" destOrd="0" presId="urn:microsoft.com/office/officeart/2009/3/layout/HorizontalOrganizationChart"/>
    <dgm:cxn modelId="{FFE8A94F-E32A-4F2B-A765-4CB5C7E4A4E6}" type="presParOf" srcId="{D7940FEB-861D-4F76-A1E1-23A6A8F2BD0F}" destId="{0B269816-5D71-46DA-9285-8DB7BE47E9B8}" srcOrd="1" destOrd="0" presId="urn:microsoft.com/office/officeart/2009/3/layout/HorizontalOrganizationChart"/>
    <dgm:cxn modelId="{DA47007F-28B7-49D7-B3F3-AE538B6559D3}" type="presParOf" srcId="{D7940FEB-861D-4F76-A1E1-23A6A8F2BD0F}" destId="{A813879F-231E-4EA7-98A6-13B508E0A8EB}" srcOrd="2" destOrd="0" presId="urn:microsoft.com/office/officeart/2009/3/layout/HorizontalOrganizationChart"/>
    <dgm:cxn modelId="{C2947B23-CBAD-4DB1-9955-2E743FEB6EBC}" type="presParOf" srcId="{B801BA7A-BE6C-4285-885B-9B0B9C5963FE}" destId="{A3D6AE7C-4806-462F-8807-5D8EDA1A9D6A}" srcOrd="2" destOrd="0" presId="urn:microsoft.com/office/officeart/2009/3/layout/HorizontalOrganizationChart"/>
    <dgm:cxn modelId="{BC08D089-163D-445B-8208-8C3FEE0A69CB}" type="presParOf" srcId="{B801BA7A-BE6C-4285-885B-9B0B9C5963FE}" destId="{D232AB24-EEA9-488E-8B3A-B2E3797C4403}" srcOrd="3" destOrd="0" presId="urn:microsoft.com/office/officeart/2009/3/layout/HorizontalOrganizationChart"/>
    <dgm:cxn modelId="{96161B55-4CCF-4AE7-9719-A1AF1EA1D756}" type="presParOf" srcId="{D232AB24-EEA9-488E-8B3A-B2E3797C4403}" destId="{FAB33812-4AED-4A74-9F09-91D82596E8A6}" srcOrd="0" destOrd="0" presId="urn:microsoft.com/office/officeart/2009/3/layout/HorizontalOrganizationChart"/>
    <dgm:cxn modelId="{8BD04A45-A53F-4B7F-878A-5974EE60ED98}" type="presParOf" srcId="{FAB33812-4AED-4A74-9F09-91D82596E8A6}" destId="{13B56477-171A-4FF1-A107-6A05CD7C38FE}" srcOrd="0" destOrd="0" presId="urn:microsoft.com/office/officeart/2009/3/layout/HorizontalOrganizationChart"/>
    <dgm:cxn modelId="{5050A884-535B-401D-9FFB-442416EE2DDF}" type="presParOf" srcId="{FAB33812-4AED-4A74-9F09-91D82596E8A6}" destId="{FAF2FA01-E120-4970-9E40-E0ACF62B8257}" srcOrd="1" destOrd="0" presId="urn:microsoft.com/office/officeart/2009/3/layout/HorizontalOrganizationChart"/>
    <dgm:cxn modelId="{EB659ACE-5B38-4A8D-9573-E53D86435209}" type="presParOf" srcId="{D232AB24-EEA9-488E-8B3A-B2E3797C4403}" destId="{D64F3DD5-EB9E-49AD-AFE7-676CC71DC240}" srcOrd="1" destOrd="0" presId="urn:microsoft.com/office/officeart/2009/3/layout/HorizontalOrganizationChart"/>
    <dgm:cxn modelId="{471CCB1D-88E8-4D20-B142-A9B1CAE5F410}" type="presParOf" srcId="{D64F3DD5-EB9E-49AD-AFE7-676CC71DC240}" destId="{DB9B51A4-6511-4AAA-8E09-B72179B29D4E}" srcOrd="0" destOrd="0" presId="urn:microsoft.com/office/officeart/2009/3/layout/HorizontalOrganizationChart"/>
    <dgm:cxn modelId="{2B70EA93-284C-4FBE-AE4C-2681528DE89D}" type="presParOf" srcId="{D64F3DD5-EB9E-49AD-AFE7-676CC71DC240}" destId="{4AD5B3A5-7939-4F74-9D3F-0A258C48BF85}" srcOrd="1" destOrd="0" presId="urn:microsoft.com/office/officeart/2009/3/layout/HorizontalOrganizationChart"/>
    <dgm:cxn modelId="{9CDE4D2E-7E4A-430A-B17D-806EE7D49448}" type="presParOf" srcId="{4AD5B3A5-7939-4F74-9D3F-0A258C48BF85}" destId="{09032680-35CA-4B3B-AE50-56EF2F8AE64B}" srcOrd="0" destOrd="0" presId="urn:microsoft.com/office/officeart/2009/3/layout/HorizontalOrganizationChart"/>
    <dgm:cxn modelId="{5DE7D32F-C384-4678-9DF0-77EF058B54C5}" type="presParOf" srcId="{09032680-35CA-4B3B-AE50-56EF2F8AE64B}" destId="{136698D2-8088-4490-8951-5E8628E7AC51}" srcOrd="0" destOrd="0" presId="urn:microsoft.com/office/officeart/2009/3/layout/HorizontalOrganizationChart"/>
    <dgm:cxn modelId="{CB4A5404-B1AF-475A-94C2-4B49EB1DBA2D}" type="presParOf" srcId="{09032680-35CA-4B3B-AE50-56EF2F8AE64B}" destId="{12B81DBA-BED7-4453-9D2D-B765C3AEA20A}" srcOrd="1" destOrd="0" presId="urn:microsoft.com/office/officeart/2009/3/layout/HorizontalOrganizationChart"/>
    <dgm:cxn modelId="{FA1730C6-BE4A-429B-B223-5F5DDC9A1A51}" type="presParOf" srcId="{4AD5B3A5-7939-4F74-9D3F-0A258C48BF85}" destId="{F398353C-D1CF-499B-9F96-167027C97BED}" srcOrd="1" destOrd="0" presId="urn:microsoft.com/office/officeart/2009/3/layout/HorizontalOrganizationChart"/>
    <dgm:cxn modelId="{F28D05A0-9B96-4169-95C7-546F3D839F4E}" type="presParOf" srcId="{4AD5B3A5-7939-4F74-9D3F-0A258C48BF85}" destId="{C6E8D2CD-594D-4449-B70B-F551C4E1CEB5}" srcOrd="2" destOrd="0" presId="urn:microsoft.com/office/officeart/2009/3/layout/HorizontalOrganizationChart"/>
    <dgm:cxn modelId="{BBA75493-D266-41B6-A81D-6AC0B1B8853D}" type="presParOf" srcId="{D64F3DD5-EB9E-49AD-AFE7-676CC71DC240}" destId="{11E2F043-EEDD-4CE1-BA3A-9A1D048ADF03}" srcOrd="2" destOrd="0" presId="urn:microsoft.com/office/officeart/2009/3/layout/HorizontalOrganizationChart"/>
    <dgm:cxn modelId="{CF85065E-73E8-40ED-929D-D326B87DB991}" type="presParOf" srcId="{D64F3DD5-EB9E-49AD-AFE7-676CC71DC240}" destId="{DCC10BA4-B2D1-4D69-AB0F-B15ED6B81D29}" srcOrd="3" destOrd="0" presId="urn:microsoft.com/office/officeart/2009/3/layout/HorizontalOrganizationChart"/>
    <dgm:cxn modelId="{6C284D82-0062-4C8D-BC70-E3C3902C60C2}" type="presParOf" srcId="{DCC10BA4-B2D1-4D69-AB0F-B15ED6B81D29}" destId="{6644557C-DDB9-47C9-840C-5FC32FEA6D02}" srcOrd="0" destOrd="0" presId="urn:microsoft.com/office/officeart/2009/3/layout/HorizontalOrganizationChart"/>
    <dgm:cxn modelId="{F292DB6E-6820-46B3-803E-B330CC2E16C8}" type="presParOf" srcId="{6644557C-DDB9-47C9-840C-5FC32FEA6D02}" destId="{8CCBB485-F738-458B-A0D2-A90909A780A4}" srcOrd="0" destOrd="0" presId="urn:microsoft.com/office/officeart/2009/3/layout/HorizontalOrganizationChart"/>
    <dgm:cxn modelId="{7A66BB6C-91E0-4787-BE64-FA5ADFA04272}" type="presParOf" srcId="{6644557C-DDB9-47C9-840C-5FC32FEA6D02}" destId="{E9BAD845-692F-42F7-95A7-6C65594075E9}" srcOrd="1" destOrd="0" presId="urn:microsoft.com/office/officeart/2009/3/layout/HorizontalOrganizationChart"/>
    <dgm:cxn modelId="{32B50A2F-25F0-4AEB-B869-6C5579C8F4BE}" type="presParOf" srcId="{DCC10BA4-B2D1-4D69-AB0F-B15ED6B81D29}" destId="{6B6C4527-62CE-4EB5-B057-F5D58E6B52A7}" srcOrd="1" destOrd="0" presId="urn:microsoft.com/office/officeart/2009/3/layout/HorizontalOrganizationChart"/>
    <dgm:cxn modelId="{238ED3DB-C362-4124-B3F2-9B77FD6767D1}" type="presParOf" srcId="{DCC10BA4-B2D1-4D69-AB0F-B15ED6B81D29}" destId="{CA773F35-CD85-4515-81EA-30DB3E2F3A8A}" srcOrd="2" destOrd="0" presId="urn:microsoft.com/office/officeart/2009/3/layout/HorizontalOrganizationChart"/>
    <dgm:cxn modelId="{DDE0C077-9F67-4A81-B94D-AFA10FED89DE}" type="presParOf" srcId="{D232AB24-EEA9-488E-8B3A-B2E3797C4403}" destId="{83FC7411-3B1D-4D64-998C-3BA9DC4A2103}" srcOrd="2" destOrd="0" presId="urn:microsoft.com/office/officeart/2009/3/layout/HorizontalOrganizationChart"/>
    <dgm:cxn modelId="{62E87E19-51E3-475F-81D3-F13BD84ED8A0}" type="presParOf" srcId="{B801BA7A-BE6C-4285-885B-9B0B9C5963FE}" destId="{4B90DBE3-6D9C-406E-BAC3-883132062072}" srcOrd="4" destOrd="0" presId="urn:microsoft.com/office/officeart/2009/3/layout/HorizontalOrganizationChart"/>
    <dgm:cxn modelId="{438D0719-5C79-4B58-9B04-3B6574246068}" type="presParOf" srcId="{B801BA7A-BE6C-4285-885B-9B0B9C5963FE}" destId="{76BB39B9-1DA9-4DA9-9408-7273EDBA20AD}" srcOrd="5" destOrd="0" presId="urn:microsoft.com/office/officeart/2009/3/layout/HorizontalOrganizationChart"/>
    <dgm:cxn modelId="{9C070499-24B4-456A-98A8-40A4B67D2EE6}" type="presParOf" srcId="{76BB39B9-1DA9-4DA9-9408-7273EDBA20AD}" destId="{4D6DCB5D-F52E-43E2-A18D-69349D45CAA1}" srcOrd="0" destOrd="0" presId="urn:microsoft.com/office/officeart/2009/3/layout/HorizontalOrganizationChart"/>
    <dgm:cxn modelId="{55BDFCE8-67AC-4279-BB3B-EB8CE063E087}" type="presParOf" srcId="{4D6DCB5D-F52E-43E2-A18D-69349D45CAA1}" destId="{5DCDF2F1-C903-4F04-ADF7-D8DE073B6E29}" srcOrd="0" destOrd="0" presId="urn:microsoft.com/office/officeart/2009/3/layout/HorizontalOrganizationChart"/>
    <dgm:cxn modelId="{FD16F2CB-B51A-4995-9380-24C796179719}" type="presParOf" srcId="{4D6DCB5D-F52E-43E2-A18D-69349D45CAA1}" destId="{34EC2402-1F35-4874-A3C0-00CDF25B0EFE}" srcOrd="1" destOrd="0" presId="urn:microsoft.com/office/officeart/2009/3/layout/HorizontalOrganizationChart"/>
    <dgm:cxn modelId="{952BFF44-1874-4C6D-8EA1-7CE47CEE42EB}" type="presParOf" srcId="{76BB39B9-1DA9-4DA9-9408-7273EDBA20AD}" destId="{1CD2DE59-007A-4537-9AC3-ED1DDF01D0E5}" srcOrd="1" destOrd="0" presId="urn:microsoft.com/office/officeart/2009/3/layout/HorizontalOrganizationChart"/>
    <dgm:cxn modelId="{37FF9C72-6B02-4E9F-AE20-7D8AA8730B50}" type="presParOf" srcId="{76BB39B9-1DA9-4DA9-9408-7273EDBA20AD}" destId="{F7C5E7CE-3559-4458-91F7-6EFC6ACDE428}" srcOrd="2" destOrd="0" presId="urn:microsoft.com/office/officeart/2009/3/layout/HorizontalOrganizationChart"/>
    <dgm:cxn modelId="{902C1EA8-D1A1-4557-BB2F-468877F6C8EF}" type="presParOf" srcId="{4B5F4D15-6655-406E-8FAF-C9006AEEFF47}" destId="{DDED35E6-CA18-4139-A957-38315F80D9DC}" srcOrd="2" destOrd="0" presId="urn:microsoft.com/office/officeart/2009/3/layout/HorizontalOrganizationChart"/>
    <dgm:cxn modelId="{5B1C7293-54BB-4B9D-BAA0-730CE2BAB174}" type="presParOf" srcId="{A39E9866-97B9-4DD2-A351-A7B212F17E23}" destId="{EDB0EA7F-F348-466D-9F25-B5C97D726375}" srcOrd="2" destOrd="0" presId="urn:microsoft.com/office/officeart/2009/3/layout/HorizontalOrganizationChart"/>
    <dgm:cxn modelId="{B0408A99-5245-4469-85EB-FAE06ABDBCCC}" type="presParOf" srcId="{77D515E8-8FA9-4B88-9C40-A3E77F38FC4F}" destId="{38AD5378-3038-4383-AFC5-3DEF0D4D4DA3}" srcOrd="2" destOrd="0" presId="urn:microsoft.com/office/officeart/2009/3/layout/HorizontalOrganizationChart"/>
    <dgm:cxn modelId="{95ACE3BF-E0F3-4A03-836C-E93D3DA86017}" type="presParOf" srcId="{4BD89A97-75C9-485A-BF19-EF35BB7B982C}" destId="{55D7CA65-E782-4200-9621-3C082E687BEE}" srcOrd="2" destOrd="0" presId="urn:microsoft.com/office/officeart/2009/3/layout/HorizontalOrganizationChart"/>
    <dgm:cxn modelId="{995A5005-40D3-4835-9466-F63A43B95E0E}" type="presParOf" srcId="{9EF9C23A-18A0-45A0-97DE-AC6450359DCD}" destId="{278B0971-1718-47E7-A3CD-F67CCF7FEAD4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763D7E-3BDC-44D6-BDDF-349BC0009B6B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42C3420B-1977-4689-A965-C8092067943B}">
      <dgm:prSet phldrT="[Texto]" custT="1"/>
      <dgm:spPr/>
      <dgm:t>
        <a:bodyPr/>
        <a:lstStyle/>
        <a:p>
          <a:r>
            <a:rPr lang="es-MX" sz="1800" dirty="0"/>
            <a:t>MARCA</a:t>
          </a:r>
          <a:endParaRPr lang="es-ES" sz="1800" dirty="0"/>
        </a:p>
      </dgm:t>
    </dgm:pt>
    <dgm:pt modelId="{C8262E38-C8C0-43DA-AB1A-9C51C86EC96D}" type="parTrans" cxnId="{A5C2B874-0909-4C2B-A0BB-C1464AC77FC6}">
      <dgm:prSet/>
      <dgm:spPr/>
      <dgm:t>
        <a:bodyPr/>
        <a:lstStyle/>
        <a:p>
          <a:endParaRPr lang="es-ES" sz="4400"/>
        </a:p>
      </dgm:t>
    </dgm:pt>
    <dgm:pt modelId="{0894B97A-E625-40C5-B70D-742981652C05}" type="sibTrans" cxnId="{A5C2B874-0909-4C2B-A0BB-C1464AC77FC6}">
      <dgm:prSet/>
      <dgm:spPr/>
      <dgm:t>
        <a:bodyPr/>
        <a:lstStyle/>
        <a:p>
          <a:endParaRPr lang="es-ES" sz="4400"/>
        </a:p>
      </dgm:t>
    </dgm:pt>
    <dgm:pt modelId="{46BDB698-2005-4C40-8065-6AA17E6CD75B}">
      <dgm:prSet phldrT="[Texto]" custT="1"/>
      <dgm:spPr/>
      <dgm:t>
        <a:bodyPr/>
        <a:lstStyle/>
        <a:p>
          <a:r>
            <a:rPr lang="es-MX" sz="1800" dirty="0"/>
            <a:t>LEAD</a:t>
          </a:r>
          <a:endParaRPr lang="es-ES" sz="1800" dirty="0"/>
        </a:p>
      </dgm:t>
    </dgm:pt>
    <dgm:pt modelId="{E22145DA-DC3A-4C69-9C8E-0BB4FF4C5FE0}" type="parTrans" cxnId="{20D809E9-CCCF-4604-AEFA-CDA0C6A5EF7C}">
      <dgm:prSet/>
      <dgm:spPr/>
      <dgm:t>
        <a:bodyPr/>
        <a:lstStyle/>
        <a:p>
          <a:endParaRPr lang="es-ES" sz="4400"/>
        </a:p>
      </dgm:t>
    </dgm:pt>
    <dgm:pt modelId="{B8876C70-5F78-4F93-A93E-A2D5E4977739}" type="sibTrans" cxnId="{20D809E9-CCCF-4604-AEFA-CDA0C6A5EF7C}">
      <dgm:prSet/>
      <dgm:spPr/>
      <dgm:t>
        <a:bodyPr/>
        <a:lstStyle/>
        <a:p>
          <a:endParaRPr lang="es-ES" sz="4400"/>
        </a:p>
      </dgm:t>
    </dgm:pt>
    <dgm:pt modelId="{69727843-6865-4129-BDF4-7E6B93509E99}">
      <dgm:prSet phldrT="[Texto]" custT="1"/>
      <dgm:spPr/>
      <dgm:t>
        <a:bodyPr/>
        <a:lstStyle/>
        <a:p>
          <a:r>
            <a:rPr lang="es-MX" sz="1800" dirty="0"/>
            <a:t>TARGET</a:t>
          </a:r>
          <a:endParaRPr lang="es-ES" sz="1800" dirty="0"/>
        </a:p>
      </dgm:t>
    </dgm:pt>
    <dgm:pt modelId="{F6CF9D36-4978-4DE9-9585-744AC13EA4B1}" type="parTrans" cxnId="{3843F4B6-458D-4D60-8FEE-13CB903A8446}">
      <dgm:prSet/>
      <dgm:spPr/>
      <dgm:t>
        <a:bodyPr/>
        <a:lstStyle/>
        <a:p>
          <a:endParaRPr lang="es-ES" sz="4400"/>
        </a:p>
      </dgm:t>
    </dgm:pt>
    <dgm:pt modelId="{FD37933A-ADBC-4827-B38C-8C238FA001F4}" type="sibTrans" cxnId="{3843F4B6-458D-4D60-8FEE-13CB903A8446}">
      <dgm:prSet/>
      <dgm:spPr/>
      <dgm:t>
        <a:bodyPr/>
        <a:lstStyle/>
        <a:p>
          <a:endParaRPr lang="es-ES" sz="4400"/>
        </a:p>
      </dgm:t>
    </dgm:pt>
    <dgm:pt modelId="{70A9BF94-E84E-4FE7-BED0-3D6610667B81}">
      <dgm:prSet phldrT="[Texto]" custT="1"/>
      <dgm:spPr/>
      <dgm:t>
        <a:bodyPr/>
        <a:lstStyle/>
        <a:p>
          <a:r>
            <a:rPr lang="es-MX" sz="1800" dirty="0"/>
            <a:t>BUYER PERSONA</a:t>
          </a:r>
        </a:p>
        <a:p>
          <a:r>
            <a:rPr lang="es-MX" sz="1800" dirty="0"/>
            <a:t>(</a:t>
          </a:r>
          <a:r>
            <a:rPr lang="es-MX" sz="1800" dirty="0" err="1"/>
            <a:t>customer</a:t>
          </a:r>
          <a:r>
            <a:rPr lang="es-MX" sz="1800" dirty="0"/>
            <a:t> persona)</a:t>
          </a:r>
          <a:endParaRPr lang="es-ES" sz="1800" dirty="0"/>
        </a:p>
      </dgm:t>
    </dgm:pt>
    <dgm:pt modelId="{163E435A-DDF2-4BD7-8BC5-A6151888FD8F}" type="parTrans" cxnId="{6475AA66-05DF-4850-8636-BE51B2D694A0}">
      <dgm:prSet/>
      <dgm:spPr/>
      <dgm:t>
        <a:bodyPr/>
        <a:lstStyle/>
        <a:p>
          <a:endParaRPr lang="es-ES" sz="4400"/>
        </a:p>
      </dgm:t>
    </dgm:pt>
    <dgm:pt modelId="{69027590-B92A-4942-A563-575CDDDE5F24}" type="sibTrans" cxnId="{6475AA66-05DF-4850-8636-BE51B2D694A0}">
      <dgm:prSet/>
      <dgm:spPr/>
      <dgm:t>
        <a:bodyPr/>
        <a:lstStyle/>
        <a:p>
          <a:endParaRPr lang="es-ES" sz="4400"/>
        </a:p>
      </dgm:t>
    </dgm:pt>
    <dgm:pt modelId="{6E22AF54-E43E-4A05-B597-AC6FAB378DB0}">
      <dgm:prSet phldrT="[Texto]" custT="1"/>
      <dgm:spPr/>
      <dgm:t>
        <a:bodyPr/>
        <a:lstStyle/>
        <a:p>
          <a:r>
            <a:rPr lang="es-MX" sz="1800" dirty="0"/>
            <a:t>SEGMENTACIÓN</a:t>
          </a:r>
          <a:endParaRPr lang="es-ES" sz="1800" dirty="0"/>
        </a:p>
      </dgm:t>
    </dgm:pt>
    <dgm:pt modelId="{87594869-863E-4B88-9B5C-96CF161A848E}" type="parTrans" cxnId="{9BF359F1-2B70-470C-9AC2-0A04836F9CC3}">
      <dgm:prSet/>
      <dgm:spPr/>
      <dgm:t>
        <a:bodyPr/>
        <a:lstStyle/>
        <a:p>
          <a:endParaRPr lang="es-ES" sz="4400"/>
        </a:p>
      </dgm:t>
    </dgm:pt>
    <dgm:pt modelId="{FEAA6272-ADB2-4E17-9DE5-AB231182BC6F}" type="sibTrans" cxnId="{9BF359F1-2B70-470C-9AC2-0A04836F9CC3}">
      <dgm:prSet/>
      <dgm:spPr/>
      <dgm:t>
        <a:bodyPr/>
        <a:lstStyle/>
        <a:p>
          <a:endParaRPr lang="es-ES" sz="4400"/>
        </a:p>
      </dgm:t>
    </dgm:pt>
    <dgm:pt modelId="{E9C2FB43-EF39-48AA-BF71-92F6944972ED}">
      <dgm:prSet phldrT="[Texto]" custT="1"/>
      <dgm:spPr/>
      <dgm:t>
        <a:bodyPr/>
        <a:lstStyle/>
        <a:p>
          <a:r>
            <a:rPr lang="es-MX" sz="1800" dirty="0"/>
            <a:t>PROSPECTO</a:t>
          </a:r>
          <a:endParaRPr lang="es-ES" sz="1800" dirty="0"/>
        </a:p>
      </dgm:t>
    </dgm:pt>
    <dgm:pt modelId="{CFF4D5C8-2A2E-45CA-AFBA-90852EB812AC}" type="parTrans" cxnId="{2A7557D0-2263-47C5-8F9B-47CF42B25498}">
      <dgm:prSet/>
      <dgm:spPr/>
      <dgm:t>
        <a:bodyPr/>
        <a:lstStyle/>
        <a:p>
          <a:endParaRPr lang="es-ES" sz="4400"/>
        </a:p>
      </dgm:t>
    </dgm:pt>
    <dgm:pt modelId="{8E725799-0FCF-4572-BA48-C385165848A3}" type="sibTrans" cxnId="{2A7557D0-2263-47C5-8F9B-47CF42B25498}">
      <dgm:prSet/>
      <dgm:spPr/>
      <dgm:t>
        <a:bodyPr/>
        <a:lstStyle/>
        <a:p>
          <a:endParaRPr lang="es-ES" sz="4400"/>
        </a:p>
      </dgm:t>
    </dgm:pt>
    <dgm:pt modelId="{1632707A-B938-4C55-91F8-7D95A9D7C2A2}">
      <dgm:prSet phldrT="[Texto]" custT="1"/>
      <dgm:spPr/>
      <dgm:t>
        <a:bodyPr/>
        <a:lstStyle/>
        <a:p>
          <a:r>
            <a:rPr lang="es-MX" sz="1800" dirty="0"/>
            <a:t>CONVERSIÓN</a:t>
          </a:r>
          <a:endParaRPr lang="es-ES" sz="1800" dirty="0"/>
        </a:p>
      </dgm:t>
    </dgm:pt>
    <dgm:pt modelId="{AA189E98-A956-491B-BBF2-8E82E3A51368}" type="parTrans" cxnId="{4B713979-51E4-4CF5-865F-CA88A09B837F}">
      <dgm:prSet/>
      <dgm:spPr/>
      <dgm:t>
        <a:bodyPr/>
        <a:lstStyle/>
        <a:p>
          <a:endParaRPr lang="es-ES" sz="4400"/>
        </a:p>
      </dgm:t>
    </dgm:pt>
    <dgm:pt modelId="{D6D87B8B-0EA6-4059-920D-4EB34E8E71C5}" type="sibTrans" cxnId="{4B713979-51E4-4CF5-865F-CA88A09B837F}">
      <dgm:prSet/>
      <dgm:spPr/>
      <dgm:t>
        <a:bodyPr/>
        <a:lstStyle/>
        <a:p>
          <a:endParaRPr lang="es-ES" sz="4400"/>
        </a:p>
      </dgm:t>
    </dgm:pt>
    <dgm:pt modelId="{2996B196-80AB-40FC-BF9D-911096A6EB60}">
      <dgm:prSet phldrT="[Texto]" custT="1"/>
      <dgm:spPr/>
      <dgm:t>
        <a:bodyPr/>
        <a:lstStyle/>
        <a:p>
          <a:r>
            <a:rPr lang="es-MX" sz="1800" dirty="0"/>
            <a:t>BRANDING DIGITAL</a:t>
          </a:r>
          <a:endParaRPr lang="es-ES" sz="1800" dirty="0"/>
        </a:p>
      </dgm:t>
    </dgm:pt>
    <dgm:pt modelId="{57671437-69F4-4ADD-B7D6-5D6BF6CF63F3}" type="parTrans" cxnId="{C37E3AE9-DF18-46BD-9DC9-774D32F0A336}">
      <dgm:prSet/>
      <dgm:spPr/>
      <dgm:t>
        <a:bodyPr/>
        <a:lstStyle/>
        <a:p>
          <a:endParaRPr lang="es-ES" sz="4400"/>
        </a:p>
      </dgm:t>
    </dgm:pt>
    <dgm:pt modelId="{F9324F75-7E16-4C83-A2BD-64106DAD86E4}" type="sibTrans" cxnId="{C37E3AE9-DF18-46BD-9DC9-774D32F0A336}">
      <dgm:prSet/>
      <dgm:spPr/>
      <dgm:t>
        <a:bodyPr/>
        <a:lstStyle/>
        <a:p>
          <a:endParaRPr lang="es-ES" sz="4400"/>
        </a:p>
      </dgm:t>
    </dgm:pt>
    <dgm:pt modelId="{AA3E8784-5EDD-48F6-B17E-1C1098765F3E}">
      <dgm:prSet phldrT="[Texto]" custT="1"/>
      <dgm:spPr/>
      <dgm:t>
        <a:bodyPr/>
        <a:lstStyle/>
        <a:p>
          <a:r>
            <a:rPr lang="es-MX" sz="1800" dirty="0"/>
            <a:t>EMBUDO DE VENTAS</a:t>
          </a:r>
          <a:endParaRPr lang="es-ES" sz="1800" dirty="0"/>
        </a:p>
      </dgm:t>
    </dgm:pt>
    <dgm:pt modelId="{45C7E1AE-F807-48A3-A266-11B051D922C3}" type="parTrans" cxnId="{78CA3789-75A0-479B-8BCF-A206EEE38F89}">
      <dgm:prSet/>
      <dgm:spPr/>
      <dgm:t>
        <a:bodyPr/>
        <a:lstStyle/>
        <a:p>
          <a:endParaRPr lang="es-ES" sz="4400"/>
        </a:p>
      </dgm:t>
    </dgm:pt>
    <dgm:pt modelId="{92460E37-D388-4CE1-8160-56F335186D1C}" type="sibTrans" cxnId="{78CA3789-75A0-479B-8BCF-A206EEE38F89}">
      <dgm:prSet/>
      <dgm:spPr/>
      <dgm:t>
        <a:bodyPr/>
        <a:lstStyle/>
        <a:p>
          <a:endParaRPr lang="es-ES" sz="4400"/>
        </a:p>
      </dgm:t>
    </dgm:pt>
    <dgm:pt modelId="{2D02CD16-E3A1-406E-ABD9-C594CDD3C2DF}">
      <dgm:prSet phldrT="[Texto]" custT="1"/>
      <dgm:spPr/>
      <dgm:t>
        <a:bodyPr/>
        <a:lstStyle/>
        <a:p>
          <a:r>
            <a:rPr lang="es-MX" sz="1800" dirty="0" err="1"/>
            <a:t>CUSTOMER</a:t>
          </a:r>
          <a:r>
            <a:rPr lang="es-MX" sz="1800" dirty="0"/>
            <a:t> </a:t>
          </a:r>
          <a:r>
            <a:rPr lang="es-MX" sz="1800" dirty="0" err="1"/>
            <a:t>JOURNEY</a:t>
          </a:r>
          <a:endParaRPr lang="es-ES" sz="1800" dirty="0"/>
        </a:p>
      </dgm:t>
    </dgm:pt>
    <dgm:pt modelId="{B2014876-6D1D-468B-B5A3-75A14EA0A556}" type="parTrans" cxnId="{E2F97F3B-3F38-4F2D-A4A9-DC3CD0891B1E}">
      <dgm:prSet/>
      <dgm:spPr/>
      <dgm:t>
        <a:bodyPr/>
        <a:lstStyle/>
        <a:p>
          <a:endParaRPr lang="es-ES" sz="4400"/>
        </a:p>
      </dgm:t>
    </dgm:pt>
    <dgm:pt modelId="{3D593837-0E47-4995-B817-9749319D2B5A}" type="sibTrans" cxnId="{E2F97F3B-3F38-4F2D-A4A9-DC3CD0891B1E}">
      <dgm:prSet/>
      <dgm:spPr/>
      <dgm:t>
        <a:bodyPr/>
        <a:lstStyle/>
        <a:p>
          <a:endParaRPr lang="es-ES" sz="4400"/>
        </a:p>
      </dgm:t>
    </dgm:pt>
    <dgm:pt modelId="{57651253-49D7-4136-97B2-35C3A2853862}">
      <dgm:prSet phldrT="[Texto]" custT="1"/>
      <dgm:spPr/>
      <dgm:t>
        <a:bodyPr/>
        <a:lstStyle/>
        <a:p>
          <a:r>
            <a:rPr lang="es-MX" sz="1800" dirty="0"/>
            <a:t>E-</a:t>
          </a:r>
          <a:r>
            <a:rPr lang="es-MX" sz="1800" dirty="0" err="1"/>
            <a:t>MAILING</a:t>
          </a:r>
          <a:endParaRPr lang="es-ES" sz="1800" dirty="0"/>
        </a:p>
      </dgm:t>
    </dgm:pt>
    <dgm:pt modelId="{78263BBA-DE6A-49EC-99FC-D836FD8ABAF3}" type="parTrans" cxnId="{D526A66D-FC5D-4A58-AC6B-40A5134F037F}">
      <dgm:prSet/>
      <dgm:spPr/>
      <dgm:t>
        <a:bodyPr/>
        <a:lstStyle/>
        <a:p>
          <a:endParaRPr lang="es-ES" sz="4400"/>
        </a:p>
      </dgm:t>
    </dgm:pt>
    <dgm:pt modelId="{43DF20E7-C83E-4FA9-8001-6D7DE35BBE8F}" type="sibTrans" cxnId="{D526A66D-FC5D-4A58-AC6B-40A5134F037F}">
      <dgm:prSet/>
      <dgm:spPr/>
      <dgm:t>
        <a:bodyPr/>
        <a:lstStyle/>
        <a:p>
          <a:endParaRPr lang="es-ES" sz="4400"/>
        </a:p>
      </dgm:t>
    </dgm:pt>
    <dgm:pt modelId="{A2F16442-E4B3-440B-9D88-7A46796A703F}">
      <dgm:prSet phldrT="[Texto]" custT="1"/>
      <dgm:spPr/>
      <dgm:t>
        <a:bodyPr/>
        <a:lstStyle/>
        <a:p>
          <a:r>
            <a:rPr lang="es-MX" sz="1800" dirty="0"/>
            <a:t>TRENDING </a:t>
          </a:r>
          <a:r>
            <a:rPr lang="es-MX" sz="1800" dirty="0" err="1"/>
            <a:t>TOPIC</a:t>
          </a:r>
          <a:endParaRPr lang="es-ES" sz="1800" dirty="0"/>
        </a:p>
      </dgm:t>
    </dgm:pt>
    <dgm:pt modelId="{E9028505-AC63-4358-9742-84566B3B0EAD}" type="parTrans" cxnId="{198184AC-8C3E-47A0-96FB-876754B8EB9A}">
      <dgm:prSet/>
      <dgm:spPr/>
      <dgm:t>
        <a:bodyPr/>
        <a:lstStyle/>
        <a:p>
          <a:endParaRPr lang="es-ES" sz="4400"/>
        </a:p>
      </dgm:t>
    </dgm:pt>
    <dgm:pt modelId="{C271BF75-682D-4F95-9ED3-03EAEEDD5C5C}" type="sibTrans" cxnId="{198184AC-8C3E-47A0-96FB-876754B8EB9A}">
      <dgm:prSet/>
      <dgm:spPr/>
      <dgm:t>
        <a:bodyPr/>
        <a:lstStyle/>
        <a:p>
          <a:endParaRPr lang="es-ES" sz="4400"/>
        </a:p>
      </dgm:t>
    </dgm:pt>
    <dgm:pt modelId="{6096B2C5-DBAF-4E1F-A9D5-181731B62A32}">
      <dgm:prSet phldrT="[Texto]" custT="1"/>
      <dgm:spPr/>
      <dgm:t>
        <a:bodyPr/>
        <a:lstStyle/>
        <a:p>
          <a:r>
            <a:rPr lang="es-MX" sz="1400" dirty="0"/>
            <a:t>SEO</a:t>
          </a:r>
          <a:endParaRPr lang="es-ES" sz="1400" dirty="0"/>
        </a:p>
      </dgm:t>
    </dgm:pt>
    <dgm:pt modelId="{064D89DD-3C68-4427-A5D5-E1F21428DE47}" type="parTrans" cxnId="{729E41AD-BABE-4972-98C1-2CF2D98B38C3}">
      <dgm:prSet/>
      <dgm:spPr/>
      <dgm:t>
        <a:bodyPr/>
        <a:lstStyle/>
        <a:p>
          <a:endParaRPr lang="es-ES" sz="4400"/>
        </a:p>
      </dgm:t>
    </dgm:pt>
    <dgm:pt modelId="{9E0FCB9A-478F-4465-9565-F664EE0F22A8}" type="sibTrans" cxnId="{729E41AD-BABE-4972-98C1-2CF2D98B38C3}">
      <dgm:prSet/>
      <dgm:spPr/>
      <dgm:t>
        <a:bodyPr/>
        <a:lstStyle/>
        <a:p>
          <a:endParaRPr lang="es-ES" sz="4400"/>
        </a:p>
      </dgm:t>
    </dgm:pt>
    <dgm:pt modelId="{B7466A0D-912C-4861-A1EE-1CE03F248730}">
      <dgm:prSet phldrT="[Texto]" custT="1"/>
      <dgm:spPr/>
      <dgm:t>
        <a:bodyPr/>
        <a:lstStyle/>
        <a:p>
          <a:r>
            <a:rPr lang="es-MX" sz="1600" dirty="0"/>
            <a:t>SOCIAL ADS</a:t>
          </a:r>
          <a:endParaRPr lang="es-ES" sz="1600" dirty="0"/>
        </a:p>
      </dgm:t>
    </dgm:pt>
    <dgm:pt modelId="{162862B3-526D-4173-8E7B-AE7EF337BCAD}" type="parTrans" cxnId="{9A70BB65-9CE4-40B2-AA54-8C5E0C72A5DA}">
      <dgm:prSet/>
      <dgm:spPr/>
      <dgm:t>
        <a:bodyPr/>
        <a:lstStyle/>
        <a:p>
          <a:endParaRPr lang="es-ES" sz="4400"/>
        </a:p>
      </dgm:t>
    </dgm:pt>
    <dgm:pt modelId="{497EF707-C86E-4D07-AF82-E0F0DD2FF110}" type="sibTrans" cxnId="{9A70BB65-9CE4-40B2-AA54-8C5E0C72A5DA}">
      <dgm:prSet/>
      <dgm:spPr/>
      <dgm:t>
        <a:bodyPr/>
        <a:lstStyle/>
        <a:p>
          <a:endParaRPr lang="es-ES" sz="4400"/>
        </a:p>
      </dgm:t>
    </dgm:pt>
    <dgm:pt modelId="{80C9704A-912D-4651-9524-4270D0968F8C}">
      <dgm:prSet phldrT="[Texto]" custT="1"/>
      <dgm:spPr/>
      <dgm:t>
        <a:bodyPr/>
        <a:lstStyle/>
        <a:p>
          <a:r>
            <a:rPr lang="es-MX" sz="1200" dirty="0"/>
            <a:t>CPC</a:t>
          </a:r>
          <a:endParaRPr lang="es-ES" sz="1200" dirty="0"/>
        </a:p>
      </dgm:t>
    </dgm:pt>
    <dgm:pt modelId="{2D2C81FE-221D-4DAE-9E45-98FC8A0712D9}" type="parTrans" cxnId="{B583A87F-07DD-4426-9B14-E82D4AAE7C14}">
      <dgm:prSet/>
      <dgm:spPr/>
      <dgm:t>
        <a:bodyPr/>
        <a:lstStyle/>
        <a:p>
          <a:endParaRPr lang="es-ES" sz="4400"/>
        </a:p>
      </dgm:t>
    </dgm:pt>
    <dgm:pt modelId="{CD17CD81-BB0D-42F5-BEC1-F43BF8092CFC}" type="sibTrans" cxnId="{B583A87F-07DD-4426-9B14-E82D4AAE7C14}">
      <dgm:prSet/>
      <dgm:spPr/>
      <dgm:t>
        <a:bodyPr/>
        <a:lstStyle/>
        <a:p>
          <a:endParaRPr lang="es-ES" sz="4400"/>
        </a:p>
      </dgm:t>
    </dgm:pt>
    <dgm:pt modelId="{1A4B0FC0-4B68-400B-AF49-BD434F2699EA}">
      <dgm:prSet phldrT="[Texto]" custT="1"/>
      <dgm:spPr/>
      <dgm:t>
        <a:bodyPr/>
        <a:lstStyle/>
        <a:p>
          <a:r>
            <a:rPr lang="es-MX" sz="1200" dirty="0" err="1"/>
            <a:t>CPM</a:t>
          </a:r>
          <a:endParaRPr lang="es-ES" sz="1200" dirty="0"/>
        </a:p>
      </dgm:t>
    </dgm:pt>
    <dgm:pt modelId="{6D8088C7-55AA-446C-9CA1-7A5B3F9E0A06}" type="parTrans" cxnId="{246315B6-923B-4F84-A322-4EC982C2ADA5}">
      <dgm:prSet/>
      <dgm:spPr/>
      <dgm:t>
        <a:bodyPr/>
        <a:lstStyle/>
        <a:p>
          <a:endParaRPr lang="es-ES" sz="4400"/>
        </a:p>
      </dgm:t>
    </dgm:pt>
    <dgm:pt modelId="{5C689017-E366-43A7-A7F0-CBB767E9E1D3}" type="sibTrans" cxnId="{246315B6-923B-4F84-A322-4EC982C2ADA5}">
      <dgm:prSet/>
      <dgm:spPr/>
      <dgm:t>
        <a:bodyPr/>
        <a:lstStyle/>
        <a:p>
          <a:endParaRPr lang="es-ES" sz="4400"/>
        </a:p>
      </dgm:t>
    </dgm:pt>
    <dgm:pt modelId="{189C2E75-73CC-4F3C-89AD-9C18633F660A}">
      <dgm:prSet phldrT="[Texto]" custT="1"/>
      <dgm:spPr/>
      <dgm:t>
        <a:bodyPr/>
        <a:lstStyle/>
        <a:p>
          <a:r>
            <a:rPr lang="es-MX" sz="1200" dirty="0" err="1"/>
            <a:t>CTR</a:t>
          </a:r>
          <a:endParaRPr lang="es-ES" sz="1200" dirty="0"/>
        </a:p>
      </dgm:t>
    </dgm:pt>
    <dgm:pt modelId="{DB0DBD33-37BD-424D-93A2-F84BD5F8D030}" type="parTrans" cxnId="{3AC17001-27F8-4393-9E0C-C7A9B37F7D07}">
      <dgm:prSet/>
      <dgm:spPr/>
      <dgm:t>
        <a:bodyPr/>
        <a:lstStyle/>
        <a:p>
          <a:endParaRPr lang="es-ES" sz="4400"/>
        </a:p>
      </dgm:t>
    </dgm:pt>
    <dgm:pt modelId="{29A96408-4FBA-457F-BB3A-EB4B962F796D}" type="sibTrans" cxnId="{3AC17001-27F8-4393-9E0C-C7A9B37F7D07}">
      <dgm:prSet/>
      <dgm:spPr/>
      <dgm:t>
        <a:bodyPr/>
        <a:lstStyle/>
        <a:p>
          <a:endParaRPr lang="es-ES" sz="4400"/>
        </a:p>
      </dgm:t>
    </dgm:pt>
    <dgm:pt modelId="{C0D1C6B2-E51F-4C8C-9C9C-0C77157689F1}">
      <dgm:prSet phldrT="[Texto]" custT="1"/>
      <dgm:spPr/>
      <dgm:t>
        <a:bodyPr/>
        <a:lstStyle/>
        <a:p>
          <a:r>
            <a:rPr lang="es-MX" sz="1200" dirty="0"/>
            <a:t>CPA</a:t>
          </a:r>
          <a:endParaRPr lang="es-ES" sz="1200" dirty="0"/>
        </a:p>
      </dgm:t>
    </dgm:pt>
    <dgm:pt modelId="{6ACBC0C9-43D5-4FD5-BD26-9A941668690A}" type="parTrans" cxnId="{E5D76947-329F-4B59-B4A4-0FAB7F35868A}">
      <dgm:prSet/>
      <dgm:spPr/>
      <dgm:t>
        <a:bodyPr/>
        <a:lstStyle/>
        <a:p>
          <a:endParaRPr lang="es-ES" sz="4400"/>
        </a:p>
      </dgm:t>
    </dgm:pt>
    <dgm:pt modelId="{E4C15572-03F9-4151-AD14-019CA6CC8A5F}" type="sibTrans" cxnId="{E5D76947-329F-4B59-B4A4-0FAB7F35868A}">
      <dgm:prSet/>
      <dgm:spPr/>
      <dgm:t>
        <a:bodyPr/>
        <a:lstStyle/>
        <a:p>
          <a:endParaRPr lang="es-ES" sz="4400"/>
        </a:p>
      </dgm:t>
    </dgm:pt>
    <dgm:pt modelId="{ED94B93D-4321-44AA-BDEC-5482F12D9E1A}">
      <dgm:prSet phldrT="[Texto]" custT="1"/>
      <dgm:spPr/>
      <dgm:t>
        <a:bodyPr/>
        <a:lstStyle/>
        <a:p>
          <a:r>
            <a:rPr lang="es-MX" sz="1200" dirty="0" err="1"/>
            <a:t>CPL</a:t>
          </a:r>
          <a:endParaRPr lang="es-ES" sz="1200" dirty="0"/>
        </a:p>
      </dgm:t>
    </dgm:pt>
    <dgm:pt modelId="{743047BE-93CC-46C6-8B1D-D5F98ECF1E3A}" type="parTrans" cxnId="{32630B7A-D0A0-491D-B418-B202AB3F8CC7}">
      <dgm:prSet/>
      <dgm:spPr/>
      <dgm:t>
        <a:bodyPr/>
        <a:lstStyle/>
        <a:p>
          <a:endParaRPr lang="es-ES" sz="4400"/>
        </a:p>
      </dgm:t>
    </dgm:pt>
    <dgm:pt modelId="{AED5A583-7D3E-4D84-B99A-B31C6F24AE15}" type="sibTrans" cxnId="{32630B7A-D0A0-491D-B418-B202AB3F8CC7}">
      <dgm:prSet/>
      <dgm:spPr/>
      <dgm:t>
        <a:bodyPr/>
        <a:lstStyle/>
        <a:p>
          <a:endParaRPr lang="es-ES" sz="4400"/>
        </a:p>
      </dgm:t>
    </dgm:pt>
    <dgm:pt modelId="{A3B8EE80-6805-4C91-88C2-0276E07E58AE}">
      <dgm:prSet phldrT="[Texto]" custT="1"/>
      <dgm:spPr/>
      <dgm:t>
        <a:bodyPr/>
        <a:lstStyle/>
        <a:p>
          <a:r>
            <a:rPr lang="es-MX" sz="1600" dirty="0" err="1"/>
            <a:t>KPIs</a:t>
          </a:r>
          <a:endParaRPr lang="es-ES" sz="1600" dirty="0"/>
        </a:p>
      </dgm:t>
    </dgm:pt>
    <dgm:pt modelId="{1E011CE2-CA97-4C3A-819D-EB945C3E95A0}" type="parTrans" cxnId="{8190E3F4-32FA-4C20-8DF8-AD59CEE054B5}">
      <dgm:prSet/>
      <dgm:spPr/>
      <dgm:t>
        <a:bodyPr/>
        <a:lstStyle/>
        <a:p>
          <a:endParaRPr lang="es-ES" sz="4400"/>
        </a:p>
      </dgm:t>
    </dgm:pt>
    <dgm:pt modelId="{DF9E0EC8-F44D-4CC0-A2C2-FB85FD7B1199}" type="sibTrans" cxnId="{8190E3F4-32FA-4C20-8DF8-AD59CEE054B5}">
      <dgm:prSet/>
      <dgm:spPr/>
      <dgm:t>
        <a:bodyPr/>
        <a:lstStyle/>
        <a:p>
          <a:endParaRPr lang="es-ES" sz="4400"/>
        </a:p>
      </dgm:t>
    </dgm:pt>
    <dgm:pt modelId="{88B0AECB-8B47-4B55-89D8-1CCE88EBDB24}">
      <dgm:prSet phldrT="[Texto]" custT="1"/>
      <dgm:spPr/>
      <dgm:t>
        <a:bodyPr/>
        <a:lstStyle/>
        <a:p>
          <a:r>
            <a:rPr lang="es-MX" sz="1100" dirty="0"/>
            <a:t>Hosting - Dominio</a:t>
          </a:r>
          <a:endParaRPr lang="es-ES" sz="1100" dirty="0"/>
        </a:p>
      </dgm:t>
    </dgm:pt>
    <dgm:pt modelId="{A56F8253-9F80-485B-B424-43543EECF05F}" type="parTrans" cxnId="{FA29FCDB-8376-401C-8AE8-429E9C87B7CE}">
      <dgm:prSet/>
      <dgm:spPr/>
      <dgm:t>
        <a:bodyPr/>
        <a:lstStyle/>
        <a:p>
          <a:endParaRPr lang="es-ES" sz="4400"/>
        </a:p>
      </dgm:t>
    </dgm:pt>
    <dgm:pt modelId="{A245C9A9-4233-4700-B874-BF9EBFD02CD7}" type="sibTrans" cxnId="{FA29FCDB-8376-401C-8AE8-429E9C87B7CE}">
      <dgm:prSet/>
      <dgm:spPr/>
      <dgm:t>
        <a:bodyPr/>
        <a:lstStyle/>
        <a:p>
          <a:endParaRPr lang="es-ES" sz="4400"/>
        </a:p>
      </dgm:t>
    </dgm:pt>
    <dgm:pt modelId="{B282FA46-0F13-4D5A-B5DE-0B9A99AF4822}">
      <dgm:prSet phldrT="[Texto]" custT="1"/>
      <dgm:spPr/>
      <dgm:t>
        <a:bodyPr/>
        <a:lstStyle/>
        <a:p>
          <a:r>
            <a:rPr lang="es-MX" sz="1100" dirty="0" err="1"/>
            <a:t>Landing</a:t>
          </a:r>
          <a:r>
            <a:rPr lang="es-MX" sz="1100" dirty="0"/>
            <a:t> page - </a:t>
          </a:r>
          <a:r>
            <a:rPr lang="es-MX" sz="1100" dirty="0" err="1"/>
            <a:t>Keywords</a:t>
          </a:r>
          <a:endParaRPr lang="es-ES" sz="1100" dirty="0"/>
        </a:p>
      </dgm:t>
    </dgm:pt>
    <dgm:pt modelId="{404EB650-ACF1-494B-A0C6-691AF86DFE54}" type="parTrans" cxnId="{2A508EA3-455E-4DBB-A4F2-86A728E085CC}">
      <dgm:prSet/>
      <dgm:spPr/>
      <dgm:t>
        <a:bodyPr/>
        <a:lstStyle/>
        <a:p>
          <a:endParaRPr lang="es-ES" sz="4400"/>
        </a:p>
      </dgm:t>
    </dgm:pt>
    <dgm:pt modelId="{98108C1D-4438-4886-8066-D98875FEA845}" type="sibTrans" cxnId="{2A508EA3-455E-4DBB-A4F2-86A728E085CC}">
      <dgm:prSet/>
      <dgm:spPr/>
      <dgm:t>
        <a:bodyPr/>
        <a:lstStyle/>
        <a:p>
          <a:endParaRPr lang="es-ES" sz="4400"/>
        </a:p>
      </dgm:t>
    </dgm:pt>
    <dgm:pt modelId="{F5D58867-0476-4BA1-BC17-AFC338A647AB}">
      <dgm:prSet phldrT="[Texto]" custT="1"/>
      <dgm:spPr/>
      <dgm:t>
        <a:bodyPr/>
        <a:lstStyle/>
        <a:p>
          <a:r>
            <a:rPr lang="es-MX" sz="1100" dirty="0"/>
            <a:t>Link </a:t>
          </a:r>
          <a:r>
            <a:rPr lang="es-MX" sz="1100" dirty="0" err="1"/>
            <a:t>building</a:t>
          </a:r>
          <a:endParaRPr lang="es-ES" sz="1100" dirty="0"/>
        </a:p>
      </dgm:t>
    </dgm:pt>
    <dgm:pt modelId="{255490A2-2898-401D-81FA-BD3961181A80}" type="parTrans" cxnId="{E6566906-888F-452D-8ACD-04D85F37FD20}">
      <dgm:prSet/>
      <dgm:spPr/>
      <dgm:t>
        <a:bodyPr/>
        <a:lstStyle/>
        <a:p>
          <a:endParaRPr lang="es-ES" sz="4400"/>
        </a:p>
      </dgm:t>
    </dgm:pt>
    <dgm:pt modelId="{905CF839-0CD5-4077-B322-9CBE52677352}" type="sibTrans" cxnId="{E6566906-888F-452D-8ACD-04D85F37FD20}">
      <dgm:prSet/>
      <dgm:spPr/>
      <dgm:t>
        <a:bodyPr/>
        <a:lstStyle/>
        <a:p>
          <a:endParaRPr lang="es-ES" sz="4400"/>
        </a:p>
      </dgm:t>
    </dgm:pt>
    <dgm:pt modelId="{FF452643-D3A5-4D3E-AFF2-0414B02A2EB7}">
      <dgm:prSet phldrT="[Texto]" custT="1"/>
      <dgm:spPr/>
      <dgm:t>
        <a:bodyPr/>
        <a:lstStyle/>
        <a:p>
          <a:r>
            <a:rPr lang="es-MX" sz="1100" dirty="0"/>
            <a:t>Rebote - Impresión</a:t>
          </a:r>
          <a:endParaRPr lang="es-ES" sz="1100" dirty="0"/>
        </a:p>
      </dgm:t>
    </dgm:pt>
    <dgm:pt modelId="{5A7721EE-062A-4DE5-8AD3-074F9456C48A}" type="parTrans" cxnId="{034FFA81-35AE-47A2-AD41-D312D1CE365B}">
      <dgm:prSet/>
      <dgm:spPr/>
      <dgm:t>
        <a:bodyPr/>
        <a:lstStyle/>
        <a:p>
          <a:endParaRPr lang="es-ES" sz="4400"/>
        </a:p>
      </dgm:t>
    </dgm:pt>
    <dgm:pt modelId="{5B50BBD6-8F70-4039-9C24-4683EA6823EF}" type="sibTrans" cxnId="{034FFA81-35AE-47A2-AD41-D312D1CE365B}">
      <dgm:prSet/>
      <dgm:spPr/>
      <dgm:t>
        <a:bodyPr/>
        <a:lstStyle/>
        <a:p>
          <a:endParaRPr lang="es-ES" sz="4400"/>
        </a:p>
      </dgm:t>
    </dgm:pt>
    <dgm:pt modelId="{272AD36D-D425-4A37-87F6-DC476AD583CD}">
      <dgm:prSet phldrT="[Texto]" custT="1"/>
      <dgm:spPr/>
      <dgm:t>
        <a:bodyPr/>
        <a:lstStyle/>
        <a:p>
          <a:r>
            <a:rPr lang="es-MX" sz="1100" dirty="0" err="1"/>
            <a:t>CMS</a:t>
          </a:r>
          <a:r>
            <a:rPr lang="es-MX" sz="1100" dirty="0"/>
            <a:t> - CRM</a:t>
          </a:r>
          <a:endParaRPr lang="es-ES" sz="1100" dirty="0"/>
        </a:p>
      </dgm:t>
    </dgm:pt>
    <dgm:pt modelId="{324DC109-47BA-414C-B5B7-25CC7782DDDE}" type="parTrans" cxnId="{009D2584-B70C-4BBD-879E-60B67FDF76B8}">
      <dgm:prSet/>
      <dgm:spPr/>
      <dgm:t>
        <a:bodyPr/>
        <a:lstStyle/>
        <a:p>
          <a:endParaRPr lang="es-ES" sz="4400"/>
        </a:p>
      </dgm:t>
    </dgm:pt>
    <dgm:pt modelId="{D4965377-702E-4AD8-A64E-C9D48C4C8200}" type="sibTrans" cxnId="{009D2584-B70C-4BBD-879E-60B67FDF76B8}">
      <dgm:prSet/>
      <dgm:spPr/>
      <dgm:t>
        <a:bodyPr/>
        <a:lstStyle/>
        <a:p>
          <a:endParaRPr lang="es-ES" sz="4400"/>
        </a:p>
      </dgm:t>
    </dgm:pt>
    <dgm:pt modelId="{AFF8E2A6-48C0-4FA9-A1B5-7CA781641F2E}">
      <dgm:prSet phldrT="[Texto]" custT="1"/>
      <dgm:spPr/>
      <dgm:t>
        <a:bodyPr/>
        <a:lstStyle/>
        <a:p>
          <a:r>
            <a:rPr lang="es-MX" sz="1100" dirty="0" err="1"/>
            <a:t>CTA</a:t>
          </a:r>
          <a:endParaRPr lang="es-ES" sz="1100" dirty="0"/>
        </a:p>
      </dgm:t>
    </dgm:pt>
    <dgm:pt modelId="{16EF93A1-977A-4219-BC09-C8E040608D2C}" type="parTrans" cxnId="{9C8298AB-66E5-4A20-9661-CCDDB43C777A}">
      <dgm:prSet/>
      <dgm:spPr/>
      <dgm:t>
        <a:bodyPr/>
        <a:lstStyle/>
        <a:p>
          <a:endParaRPr lang="es-ES" sz="4400"/>
        </a:p>
      </dgm:t>
    </dgm:pt>
    <dgm:pt modelId="{442352F3-04C9-4CAF-ADFD-1871573EB6E0}" type="sibTrans" cxnId="{9C8298AB-66E5-4A20-9661-CCDDB43C777A}">
      <dgm:prSet/>
      <dgm:spPr/>
      <dgm:t>
        <a:bodyPr/>
        <a:lstStyle/>
        <a:p>
          <a:endParaRPr lang="es-ES" sz="4400"/>
        </a:p>
      </dgm:t>
    </dgm:pt>
    <dgm:pt modelId="{58F7D7E8-5F5B-41FD-A4FF-AA8CB1607C4F}">
      <dgm:prSet phldrT="[Texto]" custT="1"/>
      <dgm:spPr/>
      <dgm:t>
        <a:bodyPr/>
        <a:lstStyle/>
        <a:p>
          <a:r>
            <a:rPr lang="es-MX" sz="1800" dirty="0"/>
            <a:t>SEM</a:t>
          </a:r>
          <a:endParaRPr lang="es-ES" sz="1800" dirty="0"/>
        </a:p>
      </dgm:t>
    </dgm:pt>
    <dgm:pt modelId="{E842E531-835D-476B-AF51-6BBCA486CEC8}" type="parTrans" cxnId="{7E4B9626-54BC-47F6-90E2-D6C414961466}">
      <dgm:prSet/>
      <dgm:spPr/>
      <dgm:t>
        <a:bodyPr/>
        <a:lstStyle/>
        <a:p>
          <a:endParaRPr lang="es-ES" sz="4400"/>
        </a:p>
      </dgm:t>
    </dgm:pt>
    <dgm:pt modelId="{9EB33114-53EB-4941-9B73-734A8AB9FDCB}" type="sibTrans" cxnId="{7E4B9626-54BC-47F6-90E2-D6C414961466}">
      <dgm:prSet/>
      <dgm:spPr/>
      <dgm:t>
        <a:bodyPr/>
        <a:lstStyle/>
        <a:p>
          <a:endParaRPr lang="es-ES" sz="4400"/>
        </a:p>
      </dgm:t>
    </dgm:pt>
    <dgm:pt modelId="{E7124641-AAAB-40DB-BE7C-2AEFF8684AE9}">
      <dgm:prSet phldrT="[Texto]" custT="1"/>
      <dgm:spPr/>
      <dgm:t>
        <a:bodyPr/>
        <a:lstStyle/>
        <a:p>
          <a:r>
            <a:rPr lang="es-MX" sz="1800" dirty="0"/>
            <a:t>Timing</a:t>
          </a:r>
          <a:endParaRPr lang="es-ES" sz="1800" dirty="0"/>
        </a:p>
      </dgm:t>
    </dgm:pt>
    <dgm:pt modelId="{AC328D15-F8FA-4225-81BA-303E2BECFACF}" type="parTrans" cxnId="{674E4339-6530-4BFF-A579-F1453000C92E}">
      <dgm:prSet/>
      <dgm:spPr/>
    </dgm:pt>
    <dgm:pt modelId="{8863E6F3-9387-4E1B-B08F-E0642D8DEDBB}" type="sibTrans" cxnId="{674E4339-6530-4BFF-A579-F1453000C92E}">
      <dgm:prSet/>
      <dgm:spPr/>
    </dgm:pt>
    <dgm:pt modelId="{3FA73924-D855-4A75-8BDC-B6AA6B86ADA8}">
      <dgm:prSet phldrT="[Texto]" custT="1"/>
      <dgm:spPr/>
      <dgm:t>
        <a:bodyPr/>
        <a:lstStyle/>
        <a:p>
          <a:r>
            <a:rPr lang="es-MX" sz="1800" dirty="0" err="1"/>
            <a:t>MVP</a:t>
          </a:r>
          <a:endParaRPr lang="es-ES" sz="1800" dirty="0"/>
        </a:p>
      </dgm:t>
    </dgm:pt>
    <dgm:pt modelId="{7BCF0279-150F-431A-A8D0-5FDCE23D5824}" type="parTrans" cxnId="{75262EBB-D336-4B5D-9F1F-30E709FAF249}">
      <dgm:prSet/>
      <dgm:spPr/>
    </dgm:pt>
    <dgm:pt modelId="{F1A46A49-0021-4302-B66F-FE9D8AAA8ACA}" type="sibTrans" cxnId="{75262EBB-D336-4B5D-9F1F-30E709FAF249}">
      <dgm:prSet/>
      <dgm:spPr/>
    </dgm:pt>
    <dgm:pt modelId="{E583B0CB-7136-4E06-BF86-C5828FA9B434}" type="pres">
      <dgm:prSet presAssocID="{31763D7E-3BDC-44D6-BDDF-349BC0009B6B}" presName="diagram" presStyleCnt="0">
        <dgm:presLayoutVars>
          <dgm:dir/>
          <dgm:resizeHandles val="exact"/>
        </dgm:presLayoutVars>
      </dgm:prSet>
      <dgm:spPr/>
    </dgm:pt>
    <dgm:pt modelId="{808FAD70-55F0-412F-95B5-2DCBEB2D2C90}" type="pres">
      <dgm:prSet presAssocID="{42C3420B-1977-4689-A965-C8092067943B}" presName="node" presStyleLbl="node1" presStyleIdx="0" presStyleCnt="16">
        <dgm:presLayoutVars>
          <dgm:bulletEnabled val="1"/>
        </dgm:presLayoutVars>
      </dgm:prSet>
      <dgm:spPr/>
    </dgm:pt>
    <dgm:pt modelId="{0DDF196A-0FEB-428B-9313-9DD888BF360D}" type="pres">
      <dgm:prSet presAssocID="{0894B97A-E625-40C5-B70D-742981652C05}" presName="sibTrans" presStyleCnt="0"/>
      <dgm:spPr/>
    </dgm:pt>
    <dgm:pt modelId="{779ED230-8DBC-49A9-A1ED-50143094C968}" type="pres">
      <dgm:prSet presAssocID="{6E22AF54-E43E-4A05-B597-AC6FAB378DB0}" presName="node" presStyleLbl="node1" presStyleIdx="1" presStyleCnt="16">
        <dgm:presLayoutVars>
          <dgm:bulletEnabled val="1"/>
        </dgm:presLayoutVars>
      </dgm:prSet>
      <dgm:spPr/>
    </dgm:pt>
    <dgm:pt modelId="{9134F489-5DB9-4F90-8BD8-ACD31380960F}" type="pres">
      <dgm:prSet presAssocID="{FEAA6272-ADB2-4E17-9DE5-AB231182BC6F}" presName="sibTrans" presStyleCnt="0"/>
      <dgm:spPr/>
    </dgm:pt>
    <dgm:pt modelId="{69F9EA8F-E3DF-4878-8D9A-2E3CF84A6CE0}" type="pres">
      <dgm:prSet presAssocID="{E9C2FB43-EF39-48AA-BF71-92F6944972ED}" presName="node" presStyleLbl="node1" presStyleIdx="2" presStyleCnt="16">
        <dgm:presLayoutVars>
          <dgm:bulletEnabled val="1"/>
        </dgm:presLayoutVars>
      </dgm:prSet>
      <dgm:spPr/>
    </dgm:pt>
    <dgm:pt modelId="{1B4BE713-CEE7-4630-B4CF-9BA409044742}" type="pres">
      <dgm:prSet presAssocID="{8E725799-0FCF-4572-BA48-C385165848A3}" presName="sibTrans" presStyleCnt="0"/>
      <dgm:spPr/>
    </dgm:pt>
    <dgm:pt modelId="{68593502-8E13-4164-9879-E62064048DE9}" type="pres">
      <dgm:prSet presAssocID="{69727843-6865-4129-BDF4-7E6B93509E99}" presName="node" presStyleLbl="node1" presStyleIdx="3" presStyleCnt="16">
        <dgm:presLayoutVars>
          <dgm:bulletEnabled val="1"/>
        </dgm:presLayoutVars>
      </dgm:prSet>
      <dgm:spPr/>
    </dgm:pt>
    <dgm:pt modelId="{710CE9C7-A524-4D3C-9595-49AF079E893B}" type="pres">
      <dgm:prSet presAssocID="{FD37933A-ADBC-4827-B38C-8C238FA001F4}" presName="sibTrans" presStyleCnt="0"/>
      <dgm:spPr/>
    </dgm:pt>
    <dgm:pt modelId="{0D3897FF-5439-4CAA-A7EE-4136F93A565B}" type="pres">
      <dgm:prSet presAssocID="{70A9BF94-E84E-4FE7-BED0-3D6610667B81}" presName="node" presStyleLbl="node1" presStyleIdx="4" presStyleCnt="16">
        <dgm:presLayoutVars>
          <dgm:bulletEnabled val="1"/>
        </dgm:presLayoutVars>
      </dgm:prSet>
      <dgm:spPr/>
    </dgm:pt>
    <dgm:pt modelId="{9C9E4D40-AB2F-4A1B-9957-267B91929649}" type="pres">
      <dgm:prSet presAssocID="{69027590-B92A-4942-A563-575CDDDE5F24}" presName="sibTrans" presStyleCnt="0"/>
      <dgm:spPr/>
    </dgm:pt>
    <dgm:pt modelId="{36F96AED-8145-43F4-893B-CB475538AA3A}" type="pres">
      <dgm:prSet presAssocID="{46BDB698-2005-4C40-8065-6AA17E6CD75B}" presName="node" presStyleLbl="node1" presStyleIdx="5" presStyleCnt="16">
        <dgm:presLayoutVars>
          <dgm:bulletEnabled val="1"/>
        </dgm:presLayoutVars>
      </dgm:prSet>
      <dgm:spPr/>
    </dgm:pt>
    <dgm:pt modelId="{9C34962B-378F-4CB5-8C5E-549AE8202E05}" type="pres">
      <dgm:prSet presAssocID="{B8876C70-5F78-4F93-A93E-A2D5E4977739}" presName="sibTrans" presStyleCnt="0"/>
      <dgm:spPr/>
    </dgm:pt>
    <dgm:pt modelId="{6CCE87F0-FF6C-443B-86D8-E67230E72CC5}" type="pres">
      <dgm:prSet presAssocID="{1632707A-B938-4C55-91F8-7D95A9D7C2A2}" presName="node" presStyleLbl="node1" presStyleIdx="6" presStyleCnt="16">
        <dgm:presLayoutVars>
          <dgm:bulletEnabled val="1"/>
        </dgm:presLayoutVars>
      </dgm:prSet>
      <dgm:spPr/>
    </dgm:pt>
    <dgm:pt modelId="{F988F628-2045-4CCB-90C3-3A7649FDC641}" type="pres">
      <dgm:prSet presAssocID="{D6D87B8B-0EA6-4059-920D-4EB34E8E71C5}" presName="sibTrans" presStyleCnt="0"/>
      <dgm:spPr/>
    </dgm:pt>
    <dgm:pt modelId="{BDCAA0D7-F18E-45E6-9F9B-5D1E64511BCE}" type="pres">
      <dgm:prSet presAssocID="{2996B196-80AB-40FC-BF9D-911096A6EB60}" presName="node" presStyleLbl="node1" presStyleIdx="7" presStyleCnt="16">
        <dgm:presLayoutVars>
          <dgm:bulletEnabled val="1"/>
        </dgm:presLayoutVars>
      </dgm:prSet>
      <dgm:spPr/>
    </dgm:pt>
    <dgm:pt modelId="{FA2936C9-C1D9-45CA-A7A5-72B4F36485F8}" type="pres">
      <dgm:prSet presAssocID="{F9324F75-7E16-4C83-A2BD-64106DAD86E4}" presName="sibTrans" presStyleCnt="0"/>
      <dgm:spPr/>
    </dgm:pt>
    <dgm:pt modelId="{15185D07-0A04-4DC6-BBD5-D484DA3680A1}" type="pres">
      <dgm:prSet presAssocID="{AA3E8784-5EDD-48F6-B17E-1C1098765F3E}" presName="node" presStyleLbl="node1" presStyleIdx="8" presStyleCnt="16">
        <dgm:presLayoutVars>
          <dgm:bulletEnabled val="1"/>
        </dgm:presLayoutVars>
      </dgm:prSet>
      <dgm:spPr/>
    </dgm:pt>
    <dgm:pt modelId="{E1FCFC42-65EA-4420-9494-3363472A328B}" type="pres">
      <dgm:prSet presAssocID="{92460E37-D388-4CE1-8160-56F335186D1C}" presName="sibTrans" presStyleCnt="0"/>
      <dgm:spPr/>
    </dgm:pt>
    <dgm:pt modelId="{1667966A-6174-43E4-98FE-5341B24282FF}" type="pres">
      <dgm:prSet presAssocID="{2D02CD16-E3A1-406E-ABD9-C594CDD3C2DF}" presName="node" presStyleLbl="node1" presStyleIdx="9" presStyleCnt="16">
        <dgm:presLayoutVars>
          <dgm:bulletEnabled val="1"/>
        </dgm:presLayoutVars>
      </dgm:prSet>
      <dgm:spPr/>
    </dgm:pt>
    <dgm:pt modelId="{7C4C0750-8049-4C29-8045-69CB73780E52}" type="pres">
      <dgm:prSet presAssocID="{3D593837-0E47-4995-B817-9749319D2B5A}" presName="sibTrans" presStyleCnt="0"/>
      <dgm:spPr/>
    </dgm:pt>
    <dgm:pt modelId="{4FA86648-82B7-4124-8659-E9A515BB2125}" type="pres">
      <dgm:prSet presAssocID="{57651253-49D7-4136-97B2-35C3A2853862}" presName="node" presStyleLbl="node1" presStyleIdx="10" presStyleCnt="16">
        <dgm:presLayoutVars>
          <dgm:bulletEnabled val="1"/>
        </dgm:presLayoutVars>
      </dgm:prSet>
      <dgm:spPr/>
    </dgm:pt>
    <dgm:pt modelId="{0B19CB44-0F58-416C-9131-57796018E621}" type="pres">
      <dgm:prSet presAssocID="{43DF20E7-C83E-4FA9-8001-6D7DE35BBE8F}" presName="sibTrans" presStyleCnt="0"/>
      <dgm:spPr/>
    </dgm:pt>
    <dgm:pt modelId="{36CA05E1-C4E8-4A42-88F3-8C8B324B30CD}" type="pres">
      <dgm:prSet presAssocID="{A2F16442-E4B3-440B-9D88-7A46796A703F}" presName="node" presStyleLbl="node1" presStyleIdx="11" presStyleCnt="16">
        <dgm:presLayoutVars>
          <dgm:bulletEnabled val="1"/>
        </dgm:presLayoutVars>
      </dgm:prSet>
      <dgm:spPr/>
    </dgm:pt>
    <dgm:pt modelId="{9342D782-1AF8-4C07-B347-947C0E926525}" type="pres">
      <dgm:prSet presAssocID="{C271BF75-682D-4F95-9ED3-03EAEEDD5C5C}" presName="sibTrans" presStyleCnt="0"/>
      <dgm:spPr/>
    </dgm:pt>
    <dgm:pt modelId="{B8C70DCD-A8EA-4DE3-BA4B-CBA1F9F4761A}" type="pres">
      <dgm:prSet presAssocID="{58F7D7E8-5F5B-41FD-A4FF-AA8CB1607C4F}" presName="node" presStyleLbl="node1" presStyleIdx="12" presStyleCnt="16">
        <dgm:presLayoutVars>
          <dgm:bulletEnabled val="1"/>
        </dgm:presLayoutVars>
      </dgm:prSet>
      <dgm:spPr/>
    </dgm:pt>
    <dgm:pt modelId="{5B13A563-DFBE-48EC-88B8-C746756F5E81}" type="pres">
      <dgm:prSet presAssocID="{9EB33114-53EB-4941-9B73-734A8AB9FDCB}" presName="sibTrans" presStyleCnt="0"/>
      <dgm:spPr/>
    </dgm:pt>
    <dgm:pt modelId="{17EEB378-50ED-4850-A903-4ED9A0DE3780}" type="pres">
      <dgm:prSet presAssocID="{6096B2C5-DBAF-4E1F-A9D5-181731B62A32}" presName="node" presStyleLbl="node1" presStyleIdx="13" presStyleCnt="16">
        <dgm:presLayoutVars>
          <dgm:bulletEnabled val="1"/>
        </dgm:presLayoutVars>
      </dgm:prSet>
      <dgm:spPr/>
    </dgm:pt>
    <dgm:pt modelId="{E05873CF-0841-4298-9AA5-EA2343ED02DD}" type="pres">
      <dgm:prSet presAssocID="{9E0FCB9A-478F-4465-9565-F664EE0F22A8}" presName="sibTrans" presStyleCnt="0"/>
      <dgm:spPr/>
    </dgm:pt>
    <dgm:pt modelId="{E25BC2D0-7F3E-4301-8EBD-D85AC2B78945}" type="pres">
      <dgm:prSet presAssocID="{B7466A0D-912C-4861-A1EE-1CE03F248730}" presName="node" presStyleLbl="node1" presStyleIdx="14" presStyleCnt="16">
        <dgm:presLayoutVars>
          <dgm:bulletEnabled val="1"/>
        </dgm:presLayoutVars>
      </dgm:prSet>
      <dgm:spPr/>
    </dgm:pt>
    <dgm:pt modelId="{EC07686C-9E2E-4451-807E-0235A7FA7496}" type="pres">
      <dgm:prSet presAssocID="{497EF707-C86E-4D07-AF82-E0F0DD2FF110}" presName="sibTrans" presStyleCnt="0"/>
      <dgm:spPr/>
    </dgm:pt>
    <dgm:pt modelId="{633A090C-6BF2-42E6-BCFE-E8B3F832F844}" type="pres">
      <dgm:prSet presAssocID="{A3B8EE80-6805-4C91-88C2-0276E07E58AE}" presName="node" presStyleLbl="node1" presStyleIdx="15" presStyleCnt="16">
        <dgm:presLayoutVars>
          <dgm:bulletEnabled val="1"/>
        </dgm:presLayoutVars>
      </dgm:prSet>
      <dgm:spPr/>
    </dgm:pt>
  </dgm:ptLst>
  <dgm:cxnLst>
    <dgm:cxn modelId="{3AC17001-27F8-4393-9E0C-C7A9B37F7D07}" srcId="{B7466A0D-912C-4861-A1EE-1CE03F248730}" destId="{189C2E75-73CC-4F3C-89AD-9C18633F660A}" srcOrd="2" destOrd="0" parTransId="{DB0DBD33-37BD-424D-93A2-F84BD5F8D030}" sibTransId="{29A96408-4FBA-457F-BB3A-EB4B962F796D}"/>
    <dgm:cxn modelId="{E6566906-888F-452D-8ACD-04D85F37FD20}" srcId="{6096B2C5-DBAF-4E1F-A9D5-181731B62A32}" destId="{F5D58867-0476-4BA1-BC17-AFC338A647AB}" srcOrd="2" destOrd="0" parTransId="{255490A2-2898-401D-81FA-BD3961181A80}" sibTransId="{905CF839-0CD5-4077-B322-9CBE52677352}"/>
    <dgm:cxn modelId="{E220E80A-2735-4403-B849-C756A6000F10}" type="presOf" srcId="{6096B2C5-DBAF-4E1F-A9D5-181731B62A32}" destId="{17EEB378-50ED-4850-A903-4ED9A0DE3780}" srcOrd="0" destOrd="0" presId="urn:microsoft.com/office/officeart/2005/8/layout/default"/>
    <dgm:cxn modelId="{B7B2BD0B-36E3-4FB2-99CB-BCD8086E446A}" type="presOf" srcId="{AA3E8784-5EDD-48F6-B17E-1C1098765F3E}" destId="{15185D07-0A04-4DC6-BBD5-D484DA3680A1}" srcOrd="0" destOrd="0" presId="urn:microsoft.com/office/officeart/2005/8/layout/default"/>
    <dgm:cxn modelId="{CBE6AC18-E394-4A9F-ACA9-FA0942A462D2}" type="presOf" srcId="{1A4B0FC0-4B68-400B-AF49-BD434F2699EA}" destId="{E25BC2D0-7F3E-4301-8EBD-D85AC2B78945}" srcOrd="0" destOrd="2" presId="urn:microsoft.com/office/officeart/2005/8/layout/default"/>
    <dgm:cxn modelId="{816D071A-FFE9-43D4-93D9-834996A174BC}" type="presOf" srcId="{31763D7E-3BDC-44D6-BDDF-349BC0009B6B}" destId="{E583B0CB-7136-4E06-BF86-C5828FA9B434}" srcOrd="0" destOrd="0" presId="urn:microsoft.com/office/officeart/2005/8/layout/default"/>
    <dgm:cxn modelId="{B0E2131F-CE3D-4B1B-A4A9-BD3106A6F78F}" type="presOf" srcId="{ED94B93D-4321-44AA-BDEC-5482F12D9E1A}" destId="{E25BC2D0-7F3E-4301-8EBD-D85AC2B78945}" srcOrd="0" destOrd="5" presId="urn:microsoft.com/office/officeart/2005/8/layout/default"/>
    <dgm:cxn modelId="{B6F31725-D91E-474B-A907-237E6E021925}" type="presOf" srcId="{2996B196-80AB-40FC-BF9D-911096A6EB60}" destId="{BDCAA0D7-F18E-45E6-9F9B-5D1E64511BCE}" srcOrd="0" destOrd="0" presId="urn:microsoft.com/office/officeart/2005/8/layout/default"/>
    <dgm:cxn modelId="{FF414C26-6638-4082-96E3-16E4C04D0DA8}" type="presOf" srcId="{FF452643-D3A5-4D3E-AFF2-0414B02A2EB7}" destId="{17EEB378-50ED-4850-A903-4ED9A0DE3780}" srcOrd="0" destOrd="4" presId="urn:microsoft.com/office/officeart/2005/8/layout/default"/>
    <dgm:cxn modelId="{7E4B9626-54BC-47F6-90E2-D6C414961466}" srcId="{31763D7E-3BDC-44D6-BDDF-349BC0009B6B}" destId="{58F7D7E8-5F5B-41FD-A4FF-AA8CB1607C4F}" srcOrd="12" destOrd="0" parTransId="{E842E531-835D-476B-AF51-6BBCA486CEC8}" sibTransId="{9EB33114-53EB-4941-9B73-734A8AB9FDCB}"/>
    <dgm:cxn modelId="{B14D3030-718B-491D-8EB3-CADDB2197C9F}" type="presOf" srcId="{69727843-6865-4129-BDF4-7E6B93509E99}" destId="{68593502-8E13-4164-9879-E62064048DE9}" srcOrd="0" destOrd="0" presId="urn:microsoft.com/office/officeart/2005/8/layout/default"/>
    <dgm:cxn modelId="{674E4339-6530-4BFF-A579-F1453000C92E}" srcId="{A2F16442-E4B3-440B-9D88-7A46796A703F}" destId="{E7124641-AAAB-40DB-BE7C-2AEFF8684AE9}" srcOrd="0" destOrd="0" parTransId="{AC328D15-F8FA-4225-81BA-303E2BECFACF}" sibTransId="{8863E6F3-9387-4E1B-B08F-E0642D8DEDBB}"/>
    <dgm:cxn modelId="{E2F97F3B-3F38-4F2D-A4A9-DC3CD0891B1E}" srcId="{31763D7E-3BDC-44D6-BDDF-349BC0009B6B}" destId="{2D02CD16-E3A1-406E-ABD9-C594CDD3C2DF}" srcOrd="9" destOrd="0" parTransId="{B2014876-6D1D-468B-B5A3-75A14EA0A556}" sibTransId="{3D593837-0E47-4995-B817-9749319D2B5A}"/>
    <dgm:cxn modelId="{EFE0923C-4657-42D8-971C-9C591745548F}" type="presOf" srcId="{A3B8EE80-6805-4C91-88C2-0276E07E58AE}" destId="{633A090C-6BF2-42E6-BCFE-E8B3F832F844}" srcOrd="0" destOrd="0" presId="urn:microsoft.com/office/officeart/2005/8/layout/default"/>
    <dgm:cxn modelId="{1698065B-F5B5-4D6D-96FB-DA9F46F05029}" type="presOf" srcId="{AFF8E2A6-48C0-4FA9-A1B5-7CA781641F2E}" destId="{17EEB378-50ED-4850-A903-4ED9A0DE3780}" srcOrd="0" destOrd="6" presId="urn:microsoft.com/office/officeart/2005/8/layout/default"/>
    <dgm:cxn modelId="{73288044-C35B-457B-9ABB-E8B5F54EE65D}" type="presOf" srcId="{B282FA46-0F13-4D5A-B5DE-0B9A99AF4822}" destId="{17EEB378-50ED-4850-A903-4ED9A0DE3780}" srcOrd="0" destOrd="2" presId="urn:microsoft.com/office/officeart/2005/8/layout/default"/>
    <dgm:cxn modelId="{D38BB645-5A4D-45E2-9FB7-41C8E0127B80}" type="presOf" srcId="{58F7D7E8-5F5B-41FD-A4FF-AA8CB1607C4F}" destId="{B8C70DCD-A8EA-4DE3-BA4B-CBA1F9F4761A}" srcOrd="0" destOrd="0" presId="urn:microsoft.com/office/officeart/2005/8/layout/default"/>
    <dgm:cxn modelId="{9A70BB65-9CE4-40B2-AA54-8C5E0C72A5DA}" srcId="{31763D7E-3BDC-44D6-BDDF-349BC0009B6B}" destId="{B7466A0D-912C-4861-A1EE-1CE03F248730}" srcOrd="14" destOrd="0" parTransId="{162862B3-526D-4173-8E7B-AE7EF337BCAD}" sibTransId="{497EF707-C86E-4D07-AF82-E0F0DD2FF110}"/>
    <dgm:cxn modelId="{6475AA66-05DF-4850-8636-BE51B2D694A0}" srcId="{31763D7E-3BDC-44D6-BDDF-349BC0009B6B}" destId="{70A9BF94-E84E-4FE7-BED0-3D6610667B81}" srcOrd="4" destOrd="0" parTransId="{163E435A-DDF2-4BD7-8BC5-A6151888FD8F}" sibTransId="{69027590-B92A-4942-A563-575CDDDE5F24}"/>
    <dgm:cxn modelId="{E5D76947-329F-4B59-B4A4-0FAB7F35868A}" srcId="{B7466A0D-912C-4861-A1EE-1CE03F248730}" destId="{C0D1C6B2-E51F-4C8C-9C9C-0C77157689F1}" srcOrd="3" destOrd="0" parTransId="{6ACBC0C9-43D5-4FD5-BD26-9A941668690A}" sibTransId="{E4C15572-03F9-4151-AD14-019CA6CC8A5F}"/>
    <dgm:cxn modelId="{E7E3D669-6EC9-4DC3-8750-35535FDFCFFB}" type="presOf" srcId="{A2F16442-E4B3-440B-9D88-7A46796A703F}" destId="{36CA05E1-C4E8-4A42-88F3-8C8B324B30CD}" srcOrd="0" destOrd="0" presId="urn:microsoft.com/office/officeart/2005/8/layout/default"/>
    <dgm:cxn modelId="{E8EF7C4B-804C-4B80-8C74-6F9185CCF2D1}" type="presOf" srcId="{42C3420B-1977-4689-A965-C8092067943B}" destId="{808FAD70-55F0-412F-95B5-2DCBEB2D2C90}" srcOrd="0" destOrd="0" presId="urn:microsoft.com/office/officeart/2005/8/layout/default"/>
    <dgm:cxn modelId="{D526A66D-FC5D-4A58-AC6B-40A5134F037F}" srcId="{31763D7E-3BDC-44D6-BDDF-349BC0009B6B}" destId="{57651253-49D7-4136-97B2-35C3A2853862}" srcOrd="10" destOrd="0" parTransId="{78263BBA-DE6A-49EC-99FC-D836FD8ABAF3}" sibTransId="{43DF20E7-C83E-4FA9-8001-6D7DE35BBE8F}"/>
    <dgm:cxn modelId="{A5C2B874-0909-4C2B-A0BB-C1464AC77FC6}" srcId="{31763D7E-3BDC-44D6-BDDF-349BC0009B6B}" destId="{42C3420B-1977-4689-A965-C8092067943B}" srcOrd="0" destOrd="0" parTransId="{C8262E38-C8C0-43DA-AB1A-9C51C86EC96D}" sibTransId="{0894B97A-E625-40C5-B70D-742981652C05}"/>
    <dgm:cxn modelId="{B8805C55-89A3-4547-B81E-2FFA80F11934}" type="presOf" srcId="{E7124641-AAAB-40DB-BE7C-2AEFF8684AE9}" destId="{36CA05E1-C4E8-4A42-88F3-8C8B324B30CD}" srcOrd="0" destOrd="1" presId="urn:microsoft.com/office/officeart/2005/8/layout/default"/>
    <dgm:cxn modelId="{ED98AC76-691B-4987-BD84-FB043C6448F8}" type="presOf" srcId="{88B0AECB-8B47-4B55-89D8-1CCE88EBDB24}" destId="{17EEB378-50ED-4850-A903-4ED9A0DE3780}" srcOrd="0" destOrd="1" presId="urn:microsoft.com/office/officeart/2005/8/layout/default"/>
    <dgm:cxn modelId="{4B713979-51E4-4CF5-865F-CA88A09B837F}" srcId="{31763D7E-3BDC-44D6-BDDF-349BC0009B6B}" destId="{1632707A-B938-4C55-91F8-7D95A9D7C2A2}" srcOrd="6" destOrd="0" parTransId="{AA189E98-A956-491B-BBF2-8E82E3A51368}" sibTransId="{D6D87B8B-0EA6-4059-920D-4EB34E8E71C5}"/>
    <dgm:cxn modelId="{32630B7A-D0A0-491D-B418-B202AB3F8CC7}" srcId="{B7466A0D-912C-4861-A1EE-1CE03F248730}" destId="{ED94B93D-4321-44AA-BDEC-5482F12D9E1A}" srcOrd="4" destOrd="0" parTransId="{743047BE-93CC-46C6-8B1D-D5F98ECF1E3A}" sibTransId="{AED5A583-7D3E-4D84-B99A-B31C6F24AE15}"/>
    <dgm:cxn modelId="{C222837A-ACF0-42A7-92FF-5C333EF0EA80}" type="presOf" srcId="{80C9704A-912D-4651-9524-4270D0968F8C}" destId="{E25BC2D0-7F3E-4301-8EBD-D85AC2B78945}" srcOrd="0" destOrd="1" presId="urn:microsoft.com/office/officeart/2005/8/layout/default"/>
    <dgm:cxn modelId="{4C02467F-4830-4F16-9C38-ABDA0575359A}" type="presOf" srcId="{1632707A-B938-4C55-91F8-7D95A9D7C2A2}" destId="{6CCE87F0-FF6C-443B-86D8-E67230E72CC5}" srcOrd="0" destOrd="0" presId="urn:microsoft.com/office/officeart/2005/8/layout/default"/>
    <dgm:cxn modelId="{B583A87F-07DD-4426-9B14-E82D4AAE7C14}" srcId="{B7466A0D-912C-4861-A1EE-1CE03F248730}" destId="{80C9704A-912D-4651-9524-4270D0968F8C}" srcOrd="0" destOrd="0" parTransId="{2D2C81FE-221D-4DAE-9E45-98FC8A0712D9}" sibTransId="{CD17CD81-BB0D-42F5-BEC1-F43BF8092CFC}"/>
    <dgm:cxn modelId="{034FFA81-35AE-47A2-AD41-D312D1CE365B}" srcId="{6096B2C5-DBAF-4E1F-A9D5-181731B62A32}" destId="{FF452643-D3A5-4D3E-AFF2-0414B02A2EB7}" srcOrd="3" destOrd="0" parTransId="{5A7721EE-062A-4DE5-8AD3-074F9456C48A}" sibTransId="{5B50BBD6-8F70-4039-9C24-4683EA6823EF}"/>
    <dgm:cxn modelId="{F7B07883-FC22-4F55-B38F-D06A21C361B8}" type="presOf" srcId="{B7466A0D-912C-4861-A1EE-1CE03F248730}" destId="{E25BC2D0-7F3E-4301-8EBD-D85AC2B78945}" srcOrd="0" destOrd="0" presId="urn:microsoft.com/office/officeart/2005/8/layout/default"/>
    <dgm:cxn modelId="{009D2584-B70C-4BBD-879E-60B67FDF76B8}" srcId="{6096B2C5-DBAF-4E1F-A9D5-181731B62A32}" destId="{272AD36D-D425-4A37-87F6-DC476AD583CD}" srcOrd="4" destOrd="0" parTransId="{324DC109-47BA-414C-B5B7-25CC7782DDDE}" sibTransId="{D4965377-702E-4AD8-A64E-C9D48C4C8200}"/>
    <dgm:cxn modelId="{78CA3789-75A0-479B-8BCF-A206EEE38F89}" srcId="{31763D7E-3BDC-44D6-BDDF-349BC0009B6B}" destId="{AA3E8784-5EDD-48F6-B17E-1C1098765F3E}" srcOrd="8" destOrd="0" parTransId="{45C7E1AE-F807-48A3-A266-11B051D922C3}" sibTransId="{92460E37-D388-4CE1-8160-56F335186D1C}"/>
    <dgm:cxn modelId="{2A508EA3-455E-4DBB-A4F2-86A728E085CC}" srcId="{6096B2C5-DBAF-4E1F-A9D5-181731B62A32}" destId="{B282FA46-0F13-4D5A-B5DE-0B9A99AF4822}" srcOrd="1" destOrd="0" parTransId="{404EB650-ACF1-494B-A0C6-691AF86DFE54}" sibTransId="{98108C1D-4438-4886-8066-D98875FEA845}"/>
    <dgm:cxn modelId="{2C8D64A4-22AD-4E0B-87BF-570B52E51EDF}" type="presOf" srcId="{272AD36D-D425-4A37-87F6-DC476AD583CD}" destId="{17EEB378-50ED-4850-A903-4ED9A0DE3780}" srcOrd="0" destOrd="5" presId="urn:microsoft.com/office/officeart/2005/8/layout/default"/>
    <dgm:cxn modelId="{9C8298AB-66E5-4A20-9661-CCDDB43C777A}" srcId="{6096B2C5-DBAF-4E1F-A9D5-181731B62A32}" destId="{AFF8E2A6-48C0-4FA9-A1B5-7CA781641F2E}" srcOrd="5" destOrd="0" parTransId="{16EF93A1-977A-4219-BC09-C8E040608D2C}" sibTransId="{442352F3-04C9-4CAF-ADFD-1871573EB6E0}"/>
    <dgm:cxn modelId="{198184AC-8C3E-47A0-96FB-876754B8EB9A}" srcId="{31763D7E-3BDC-44D6-BDDF-349BC0009B6B}" destId="{A2F16442-E4B3-440B-9D88-7A46796A703F}" srcOrd="11" destOrd="0" parTransId="{E9028505-AC63-4358-9742-84566B3B0EAD}" sibTransId="{C271BF75-682D-4F95-9ED3-03EAEEDD5C5C}"/>
    <dgm:cxn modelId="{729E41AD-BABE-4972-98C1-2CF2D98B38C3}" srcId="{31763D7E-3BDC-44D6-BDDF-349BC0009B6B}" destId="{6096B2C5-DBAF-4E1F-A9D5-181731B62A32}" srcOrd="13" destOrd="0" parTransId="{064D89DD-3C68-4427-A5D5-E1F21428DE47}" sibTransId="{9E0FCB9A-478F-4465-9565-F664EE0F22A8}"/>
    <dgm:cxn modelId="{B2866EAE-870F-4B0F-A5A2-A44F9571912C}" type="presOf" srcId="{3FA73924-D855-4A75-8BDC-B6AA6B86ADA8}" destId="{36CA05E1-C4E8-4A42-88F3-8C8B324B30CD}" srcOrd="0" destOrd="2" presId="urn:microsoft.com/office/officeart/2005/8/layout/default"/>
    <dgm:cxn modelId="{30EFCEB3-19E8-49B9-B3DA-5EA6189AD6C2}" type="presOf" srcId="{46BDB698-2005-4C40-8065-6AA17E6CD75B}" destId="{36F96AED-8145-43F4-893B-CB475538AA3A}" srcOrd="0" destOrd="0" presId="urn:microsoft.com/office/officeart/2005/8/layout/default"/>
    <dgm:cxn modelId="{246315B6-923B-4F84-A322-4EC982C2ADA5}" srcId="{B7466A0D-912C-4861-A1EE-1CE03F248730}" destId="{1A4B0FC0-4B68-400B-AF49-BD434F2699EA}" srcOrd="1" destOrd="0" parTransId="{6D8088C7-55AA-446C-9CA1-7A5B3F9E0A06}" sibTransId="{5C689017-E366-43A7-A7F0-CBB767E9E1D3}"/>
    <dgm:cxn modelId="{3843F4B6-458D-4D60-8FEE-13CB903A8446}" srcId="{31763D7E-3BDC-44D6-BDDF-349BC0009B6B}" destId="{69727843-6865-4129-BDF4-7E6B93509E99}" srcOrd="3" destOrd="0" parTransId="{F6CF9D36-4978-4DE9-9585-744AC13EA4B1}" sibTransId="{FD37933A-ADBC-4827-B38C-8C238FA001F4}"/>
    <dgm:cxn modelId="{67718CB9-D899-4C38-B3A0-01E4E57FA475}" type="presOf" srcId="{189C2E75-73CC-4F3C-89AD-9C18633F660A}" destId="{E25BC2D0-7F3E-4301-8EBD-D85AC2B78945}" srcOrd="0" destOrd="3" presId="urn:microsoft.com/office/officeart/2005/8/layout/default"/>
    <dgm:cxn modelId="{75262EBB-D336-4B5D-9F1F-30E709FAF249}" srcId="{A2F16442-E4B3-440B-9D88-7A46796A703F}" destId="{3FA73924-D855-4A75-8BDC-B6AA6B86ADA8}" srcOrd="1" destOrd="0" parTransId="{7BCF0279-150F-431A-A8D0-5FDCE23D5824}" sibTransId="{F1A46A49-0021-4302-B66F-FE9D8AAA8ACA}"/>
    <dgm:cxn modelId="{2A7557D0-2263-47C5-8F9B-47CF42B25498}" srcId="{31763D7E-3BDC-44D6-BDDF-349BC0009B6B}" destId="{E9C2FB43-EF39-48AA-BF71-92F6944972ED}" srcOrd="2" destOrd="0" parTransId="{CFF4D5C8-2A2E-45CA-AFBA-90852EB812AC}" sibTransId="{8E725799-0FCF-4572-BA48-C385165848A3}"/>
    <dgm:cxn modelId="{8EB68FD0-6777-4C8C-8342-6CFAAD4288F3}" type="presOf" srcId="{C0D1C6B2-E51F-4C8C-9C9C-0C77157689F1}" destId="{E25BC2D0-7F3E-4301-8EBD-D85AC2B78945}" srcOrd="0" destOrd="4" presId="urn:microsoft.com/office/officeart/2005/8/layout/default"/>
    <dgm:cxn modelId="{F3F55ED1-9C40-4C44-ADA0-7CEDE7B7A4E3}" type="presOf" srcId="{F5D58867-0476-4BA1-BC17-AFC338A647AB}" destId="{17EEB378-50ED-4850-A903-4ED9A0DE3780}" srcOrd="0" destOrd="3" presId="urn:microsoft.com/office/officeart/2005/8/layout/default"/>
    <dgm:cxn modelId="{1D0983D4-D0AC-49EC-8C96-EA61B2E40872}" type="presOf" srcId="{57651253-49D7-4136-97B2-35C3A2853862}" destId="{4FA86648-82B7-4124-8659-E9A515BB2125}" srcOrd="0" destOrd="0" presId="urn:microsoft.com/office/officeart/2005/8/layout/default"/>
    <dgm:cxn modelId="{FA29FCDB-8376-401C-8AE8-429E9C87B7CE}" srcId="{6096B2C5-DBAF-4E1F-A9D5-181731B62A32}" destId="{88B0AECB-8B47-4B55-89D8-1CCE88EBDB24}" srcOrd="0" destOrd="0" parTransId="{A56F8253-9F80-485B-B424-43543EECF05F}" sibTransId="{A245C9A9-4233-4700-B874-BF9EBFD02CD7}"/>
    <dgm:cxn modelId="{94E200DC-A4A1-40CC-972E-E9AA1B2884A5}" type="presOf" srcId="{2D02CD16-E3A1-406E-ABD9-C594CDD3C2DF}" destId="{1667966A-6174-43E4-98FE-5341B24282FF}" srcOrd="0" destOrd="0" presId="urn:microsoft.com/office/officeart/2005/8/layout/default"/>
    <dgm:cxn modelId="{20D809E9-CCCF-4604-AEFA-CDA0C6A5EF7C}" srcId="{31763D7E-3BDC-44D6-BDDF-349BC0009B6B}" destId="{46BDB698-2005-4C40-8065-6AA17E6CD75B}" srcOrd="5" destOrd="0" parTransId="{E22145DA-DC3A-4C69-9C8E-0BB4FF4C5FE0}" sibTransId="{B8876C70-5F78-4F93-A93E-A2D5E4977739}"/>
    <dgm:cxn modelId="{C37E3AE9-DF18-46BD-9DC9-774D32F0A336}" srcId="{31763D7E-3BDC-44D6-BDDF-349BC0009B6B}" destId="{2996B196-80AB-40FC-BF9D-911096A6EB60}" srcOrd="7" destOrd="0" parTransId="{57671437-69F4-4ADD-B7D6-5D6BF6CF63F3}" sibTransId="{F9324F75-7E16-4C83-A2BD-64106DAD86E4}"/>
    <dgm:cxn modelId="{2CDCA0EB-4CD3-4862-96DF-0A610F7F269E}" type="presOf" srcId="{70A9BF94-E84E-4FE7-BED0-3D6610667B81}" destId="{0D3897FF-5439-4CAA-A7EE-4136F93A565B}" srcOrd="0" destOrd="0" presId="urn:microsoft.com/office/officeart/2005/8/layout/default"/>
    <dgm:cxn modelId="{9BF359F1-2B70-470C-9AC2-0A04836F9CC3}" srcId="{31763D7E-3BDC-44D6-BDDF-349BC0009B6B}" destId="{6E22AF54-E43E-4A05-B597-AC6FAB378DB0}" srcOrd="1" destOrd="0" parTransId="{87594869-863E-4B88-9B5C-96CF161A848E}" sibTransId="{FEAA6272-ADB2-4E17-9DE5-AB231182BC6F}"/>
    <dgm:cxn modelId="{8190E3F4-32FA-4C20-8DF8-AD59CEE054B5}" srcId="{31763D7E-3BDC-44D6-BDDF-349BC0009B6B}" destId="{A3B8EE80-6805-4C91-88C2-0276E07E58AE}" srcOrd="15" destOrd="0" parTransId="{1E011CE2-CA97-4C3A-819D-EB945C3E95A0}" sibTransId="{DF9E0EC8-F44D-4CC0-A2C2-FB85FD7B1199}"/>
    <dgm:cxn modelId="{DCFFCEF5-80D7-4933-8076-0E93651D7701}" type="presOf" srcId="{6E22AF54-E43E-4A05-B597-AC6FAB378DB0}" destId="{779ED230-8DBC-49A9-A1ED-50143094C968}" srcOrd="0" destOrd="0" presId="urn:microsoft.com/office/officeart/2005/8/layout/default"/>
    <dgm:cxn modelId="{E07943FA-680F-426E-AB5B-465C236900CC}" type="presOf" srcId="{E9C2FB43-EF39-48AA-BF71-92F6944972ED}" destId="{69F9EA8F-E3DF-4878-8D9A-2E3CF84A6CE0}" srcOrd="0" destOrd="0" presId="urn:microsoft.com/office/officeart/2005/8/layout/default"/>
    <dgm:cxn modelId="{ED663A04-C6E7-4AE3-8007-D0BF22D2B3D3}" type="presParOf" srcId="{E583B0CB-7136-4E06-BF86-C5828FA9B434}" destId="{808FAD70-55F0-412F-95B5-2DCBEB2D2C90}" srcOrd="0" destOrd="0" presId="urn:microsoft.com/office/officeart/2005/8/layout/default"/>
    <dgm:cxn modelId="{0FEA1AB9-99B9-404F-8E6F-842C69539B8A}" type="presParOf" srcId="{E583B0CB-7136-4E06-BF86-C5828FA9B434}" destId="{0DDF196A-0FEB-428B-9313-9DD888BF360D}" srcOrd="1" destOrd="0" presId="urn:microsoft.com/office/officeart/2005/8/layout/default"/>
    <dgm:cxn modelId="{F3CF4979-C7FC-437E-9E6B-3760F906C56E}" type="presParOf" srcId="{E583B0CB-7136-4E06-BF86-C5828FA9B434}" destId="{779ED230-8DBC-49A9-A1ED-50143094C968}" srcOrd="2" destOrd="0" presId="urn:microsoft.com/office/officeart/2005/8/layout/default"/>
    <dgm:cxn modelId="{951ABF30-E2F7-48EC-817A-837792B48105}" type="presParOf" srcId="{E583B0CB-7136-4E06-BF86-C5828FA9B434}" destId="{9134F489-5DB9-4F90-8BD8-ACD31380960F}" srcOrd="3" destOrd="0" presId="urn:microsoft.com/office/officeart/2005/8/layout/default"/>
    <dgm:cxn modelId="{2372DB13-BD99-4D9D-846F-29F95F6CD3CA}" type="presParOf" srcId="{E583B0CB-7136-4E06-BF86-C5828FA9B434}" destId="{69F9EA8F-E3DF-4878-8D9A-2E3CF84A6CE0}" srcOrd="4" destOrd="0" presId="urn:microsoft.com/office/officeart/2005/8/layout/default"/>
    <dgm:cxn modelId="{47D01DB3-C120-40AB-B9B9-EA166882F52A}" type="presParOf" srcId="{E583B0CB-7136-4E06-BF86-C5828FA9B434}" destId="{1B4BE713-CEE7-4630-B4CF-9BA409044742}" srcOrd="5" destOrd="0" presId="urn:microsoft.com/office/officeart/2005/8/layout/default"/>
    <dgm:cxn modelId="{20F8947F-CC97-4281-A051-EA5063BB982E}" type="presParOf" srcId="{E583B0CB-7136-4E06-BF86-C5828FA9B434}" destId="{68593502-8E13-4164-9879-E62064048DE9}" srcOrd="6" destOrd="0" presId="urn:microsoft.com/office/officeart/2005/8/layout/default"/>
    <dgm:cxn modelId="{21474A18-07A4-45C9-9611-434AB324D87C}" type="presParOf" srcId="{E583B0CB-7136-4E06-BF86-C5828FA9B434}" destId="{710CE9C7-A524-4D3C-9595-49AF079E893B}" srcOrd="7" destOrd="0" presId="urn:microsoft.com/office/officeart/2005/8/layout/default"/>
    <dgm:cxn modelId="{015B253B-4930-4922-A9A6-0E07C63ACB4D}" type="presParOf" srcId="{E583B0CB-7136-4E06-BF86-C5828FA9B434}" destId="{0D3897FF-5439-4CAA-A7EE-4136F93A565B}" srcOrd="8" destOrd="0" presId="urn:microsoft.com/office/officeart/2005/8/layout/default"/>
    <dgm:cxn modelId="{724E9FED-AAED-4227-B637-BEF948E2EA78}" type="presParOf" srcId="{E583B0CB-7136-4E06-BF86-C5828FA9B434}" destId="{9C9E4D40-AB2F-4A1B-9957-267B91929649}" srcOrd="9" destOrd="0" presId="urn:microsoft.com/office/officeart/2005/8/layout/default"/>
    <dgm:cxn modelId="{2A6DAE06-F703-40C5-A973-D778511317A9}" type="presParOf" srcId="{E583B0CB-7136-4E06-BF86-C5828FA9B434}" destId="{36F96AED-8145-43F4-893B-CB475538AA3A}" srcOrd="10" destOrd="0" presId="urn:microsoft.com/office/officeart/2005/8/layout/default"/>
    <dgm:cxn modelId="{66F52ED9-797C-4E5C-A815-A4F6E9A63470}" type="presParOf" srcId="{E583B0CB-7136-4E06-BF86-C5828FA9B434}" destId="{9C34962B-378F-4CB5-8C5E-549AE8202E05}" srcOrd="11" destOrd="0" presId="urn:microsoft.com/office/officeart/2005/8/layout/default"/>
    <dgm:cxn modelId="{2BD55810-01D7-4A18-8A94-D7BD3DCEC9DA}" type="presParOf" srcId="{E583B0CB-7136-4E06-BF86-C5828FA9B434}" destId="{6CCE87F0-FF6C-443B-86D8-E67230E72CC5}" srcOrd="12" destOrd="0" presId="urn:microsoft.com/office/officeart/2005/8/layout/default"/>
    <dgm:cxn modelId="{59F0A994-69E9-4342-8C7B-E70256C586B9}" type="presParOf" srcId="{E583B0CB-7136-4E06-BF86-C5828FA9B434}" destId="{F988F628-2045-4CCB-90C3-3A7649FDC641}" srcOrd="13" destOrd="0" presId="urn:microsoft.com/office/officeart/2005/8/layout/default"/>
    <dgm:cxn modelId="{7EFCB7AE-BF44-49C8-BF93-300DEA25E71E}" type="presParOf" srcId="{E583B0CB-7136-4E06-BF86-C5828FA9B434}" destId="{BDCAA0D7-F18E-45E6-9F9B-5D1E64511BCE}" srcOrd="14" destOrd="0" presId="urn:microsoft.com/office/officeart/2005/8/layout/default"/>
    <dgm:cxn modelId="{DC743E43-C369-431A-B2FE-3739B9A85256}" type="presParOf" srcId="{E583B0CB-7136-4E06-BF86-C5828FA9B434}" destId="{FA2936C9-C1D9-45CA-A7A5-72B4F36485F8}" srcOrd="15" destOrd="0" presId="urn:microsoft.com/office/officeart/2005/8/layout/default"/>
    <dgm:cxn modelId="{2075D0B4-D5E5-42B6-9BEF-A52A5BE4FA5A}" type="presParOf" srcId="{E583B0CB-7136-4E06-BF86-C5828FA9B434}" destId="{15185D07-0A04-4DC6-BBD5-D484DA3680A1}" srcOrd="16" destOrd="0" presId="urn:microsoft.com/office/officeart/2005/8/layout/default"/>
    <dgm:cxn modelId="{33ABEEED-27C7-43D8-A591-30FC6B98F75B}" type="presParOf" srcId="{E583B0CB-7136-4E06-BF86-C5828FA9B434}" destId="{E1FCFC42-65EA-4420-9494-3363472A328B}" srcOrd="17" destOrd="0" presId="urn:microsoft.com/office/officeart/2005/8/layout/default"/>
    <dgm:cxn modelId="{6FFF5C6B-7038-4FCA-A85D-853C2D64C5FA}" type="presParOf" srcId="{E583B0CB-7136-4E06-BF86-C5828FA9B434}" destId="{1667966A-6174-43E4-98FE-5341B24282FF}" srcOrd="18" destOrd="0" presId="urn:microsoft.com/office/officeart/2005/8/layout/default"/>
    <dgm:cxn modelId="{4DD4CCE2-457F-468A-8909-AA7BA644C5D5}" type="presParOf" srcId="{E583B0CB-7136-4E06-BF86-C5828FA9B434}" destId="{7C4C0750-8049-4C29-8045-69CB73780E52}" srcOrd="19" destOrd="0" presId="urn:microsoft.com/office/officeart/2005/8/layout/default"/>
    <dgm:cxn modelId="{C46333AC-53C1-4625-B25E-A717E604721B}" type="presParOf" srcId="{E583B0CB-7136-4E06-BF86-C5828FA9B434}" destId="{4FA86648-82B7-4124-8659-E9A515BB2125}" srcOrd="20" destOrd="0" presId="urn:microsoft.com/office/officeart/2005/8/layout/default"/>
    <dgm:cxn modelId="{099B24C1-6F34-4FC9-A3C2-34E7C7117A21}" type="presParOf" srcId="{E583B0CB-7136-4E06-BF86-C5828FA9B434}" destId="{0B19CB44-0F58-416C-9131-57796018E621}" srcOrd="21" destOrd="0" presId="urn:microsoft.com/office/officeart/2005/8/layout/default"/>
    <dgm:cxn modelId="{532CDEC8-9065-4DA7-83A3-B1C0445A701B}" type="presParOf" srcId="{E583B0CB-7136-4E06-BF86-C5828FA9B434}" destId="{36CA05E1-C4E8-4A42-88F3-8C8B324B30CD}" srcOrd="22" destOrd="0" presId="urn:microsoft.com/office/officeart/2005/8/layout/default"/>
    <dgm:cxn modelId="{2DE88B5E-D5E3-484C-96EE-E5F3F8B6A6E1}" type="presParOf" srcId="{E583B0CB-7136-4E06-BF86-C5828FA9B434}" destId="{9342D782-1AF8-4C07-B347-947C0E926525}" srcOrd="23" destOrd="0" presId="urn:microsoft.com/office/officeart/2005/8/layout/default"/>
    <dgm:cxn modelId="{C0407E81-5E41-4FC1-A5FB-A4EB3B63986A}" type="presParOf" srcId="{E583B0CB-7136-4E06-BF86-C5828FA9B434}" destId="{B8C70DCD-A8EA-4DE3-BA4B-CBA1F9F4761A}" srcOrd="24" destOrd="0" presId="urn:microsoft.com/office/officeart/2005/8/layout/default"/>
    <dgm:cxn modelId="{5F845A59-E08B-4728-98F8-34A1AC06D2D8}" type="presParOf" srcId="{E583B0CB-7136-4E06-BF86-C5828FA9B434}" destId="{5B13A563-DFBE-48EC-88B8-C746756F5E81}" srcOrd="25" destOrd="0" presId="urn:microsoft.com/office/officeart/2005/8/layout/default"/>
    <dgm:cxn modelId="{5907837D-7A71-4259-A512-36210BD0CC0D}" type="presParOf" srcId="{E583B0CB-7136-4E06-BF86-C5828FA9B434}" destId="{17EEB378-50ED-4850-A903-4ED9A0DE3780}" srcOrd="26" destOrd="0" presId="urn:microsoft.com/office/officeart/2005/8/layout/default"/>
    <dgm:cxn modelId="{819C08C1-27F0-496B-B390-4BBCA4A67FA8}" type="presParOf" srcId="{E583B0CB-7136-4E06-BF86-C5828FA9B434}" destId="{E05873CF-0841-4298-9AA5-EA2343ED02DD}" srcOrd="27" destOrd="0" presId="urn:microsoft.com/office/officeart/2005/8/layout/default"/>
    <dgm:cxn modelId="{7D0892F1-674E-4294-B02C-14AB5203CA17}" type="presParOf" srcId="{E583B0CB-7136-4E06-BF86-C5828FA9B434}" destId="{E25BC2D0-7F3E-4301-8EBD-D85AC2B78945}" srcOrd="28" destOrd="0" presId="urn:microsoft.com/office/officeart/2005/8/layout/default"/>
    <dgm:cxn modelId="{492F55EC-0D1A-4A3A-A87F-B159C9B095DE}" type="presParOf" srcId="{E583B0CB-7136-4E06-BF86-C5828FA9B434}" destId="{EC07686C-9E2E-4451-807E-0235A7FA7496}" srcOrd="29" destOrd="0" presId="urn:microsoft.com/office/officeart/2005/8/layout/default"/>
    <dgm:cxn modelId="{85BDD82C-4ADD-4B18-A5EE-D02B9AD892A7}" type="presParOf" srcId="{E583B0CB-7136-4E06-BF86-C5828FA9B434}" destId="{633A090C-6BF2-42E6-BCFE-E8B3F832F844}" srcOrd="3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A011FF2-1A01-462F-83E1-8E469CF08EFA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8BD3BFB6-8BD3-4401-88AA-8A2C39AA9CE4}">
      <dgm:prSet phldrT="[Texto]"/>
      <dgm:spPr/>
      <dgm:t>
        <a:bodyPr/>
        <a:lstStyle/>
        <a:p>
          <a:r>
            <a:rPr lang="es-MX" dirty="0"/>
            <a:t>VIDEOS</a:t>
          </a:r>
          <a:endParaRPr lang="es-ES" dirty="0"/>
        </a:p>
      </dgm:t>
    </dgm:pt>
    <dgm:pt modelId="{AFE3FF3D-855E-4C2F-A5B6-576279771CE0}" type="parTrans" cxnId="{19645630-AE06-45B3-96D3-446E67EB925D}">
      <dgm:prSet/>
      <dgm:spPr/>
      <dgm:t>
        <a:bodyPr/>
        <a:lstStyle/>
        <a:p>
          <a:endParaRPr lang="es-ES"/>
        </a:p>
      </dgm:t>
    </dgm:pt>
    <dgm:pt modelId="{911FC7D9-47D9-4F02-ADED-3BA87F291C31}" type="sibTrans" cxnId="{19645630-AE06-45B3-96D3-446E67EB925D}">
      <dgm:prSet/>
      <dgm:spPr/>
      <dgm:t>
        <a:bodyPr/>
        <a:lstStyle/>
        <a:p>
          <a:endParaRPr lang="es-ES"/>
        </a:p>
      </dgm:t>
    </dgm:pt>
    <dgm:pt modelId="{E21D2654-3210-4DFF-A6DC-5311874904E3}">
      <dgm:prSet phldrT="[Texto]"/>
      <dgm:spPr/>
      <dgm:t>
        <a:bodyPr/>
        <a:lstStyle/>
        <a:p>
          <a:r>
            <a:rPr lang="es-MX" dirty="0"/>
            <a:t>IMÁGENES</a:t>
          </a:r>
          <a:endParaRPr lang="es-ES" dirty="0"/>
        </a:p>
      </dgm:t>
    </dgm:pt>
    <dgm:pt modelId="{145271E1-D862-439F-96D0-893697792E48}" type="parTrans" cxnId="{67DDC41F-62A9-4B2E-95BF-63882E946D1C}">
      <dgm:prSet/>
      <dgm:spPr/>
      <dgm:t>
        <a:bodyPr/>
        <a:lstStyle/>
        <a:p>
          <a:endParaRPr lang="es-ES"/>
        </a:p>
      </dgm:t>
    </dgm:pt>
    <dgm:pt modelId="{C85B0574-C5ED-45F3-BD65-3B6BF2F2DEEF}" type="sibTrans" cxnId="{67DDC41F-62A9-4B2E-95BF-63882E946D1C}">
      <dgm:prSet/>
      <dgm:spPr/>
      <dgm:t>
        <a:bodyPr/>
        <a:lstStyle/>
        <a:p>
          <a:endParaRPr lang="es-ES"/>
        </a:p>
      </dgm:t>
    </dgm:pt>
    <dgm:pt modelId="{0C7AB815-05E9-4811-8069-731398AA1F21}">
      <dgm:prSet phldrT="[Texto]"/>
      <dgm:spPr/>
      <dgm:t>
        <a:bodyPr/>
        <a:lstStyle/>
        <a:p>
          <a:r>
            <a:rPr lang="es-MX" dirty="0"/>
            <a:t>AUDIOS</a:t>
          </a:r>
          <a:endParaRPr lang="es-ES" dirty="0"/>
        </a:p>
      </dgm:t>
    </dgm:pt>
    <dgm:pt modelId="{D0D01E37-E224-4144-A300-6DDAE28B0436}" type="parTrans" cxnId="{794DFD53-AC11-4F76-ACEE-23A3592C94B1}">
      <dgm:prSet/>
      <dgm:spPr/>
      <dgm:t>
        <a:bodyPr/>
        <a:lstStyle/>
        <a:p>
          <a:endParaRPr lang="es-ES"/>
        </a:p>
      </dgm:t>
    </dgm:pt>
    <dgm:pt modelId="{BE295488-3E22-44A5-AAC1-AC7870EFB336}" type="sibTrans" cxnId="{794DFD53-AC11-4F76-ACEE-23A3592C94B1}">
      <dgm:prSet/>
      <dgm:spPr/>
      <dgm:t>
        <a:bodyPr/>
        <a:lstStyle/>
        <a:p>
          <a:endParaRPr lang="es-ES"/>
        </a:p>
      </dgm:t>
    </dgm:pt>
    <dgm:pt modelId="{8CA7E08F-D21C-4865-A50C-6C9A2CD068C0}">
      <dgm:prSet phldrT="[Texto]"/>
      <dgm:spPr/>
      <dgm:t>
        <a:bodyPr/>
        <a:lstStyle/>
        <a:p>
          <a:r>
            <a:rPr lang="es-MX" dirty="0"/>
            <a:t>TEXTO</a:t>
          </a:r>
          <a:endParaRPr lang="es-ES" dirty="0"/>
        </a:p>
      </dgm:t>
    </dgm:pt>
    <dgm:pt modelId="{F344D092-0E07-41F0-84E5-AE87C34B26BC}" type="parTrans" cxnId="{34FCD798-6E11-429C-84F0-C4B18B0E4E11}">
      <dgm:prSet/>
      <dgm:spPr/>
      <dgm:t>
        <a:bodyPr/>
        <a:lstStyle/>
        <a:p>
          <a:endParaRPr lang="es-ES"/>
        </a:p>
      </dgm:t>
    </dgm:pt>
    <dgm:pt modelId="{D7BA6C75-A3C5-461E-91C8-8E8DA8C1F929}" type="sibTrans" cxnId="{34FCD798-6E11-429C-84F0-C4B18B0E4E11}">
      <dgm:prSet/>
      <dgm:spPr/>
      <dgm:t>
        <a:bodyPr/>
        <a:lstStyle/>
        <a:p>
          <a:endParaRPr lang="es-ES"/>
        </a:p>
      </dgm:t>
    </dgm:pt>
    <dgm:pt modelId="{8E72ED36-10DE-4A3B-A128-884779296B37}">
      <dgm:prSet phldrT="[Texto]"/>
      <dgm:spPr/>
      <dgm:t>
        <a:bodyPr/>
        <a:lstStyle/>
        <a:p>
          <a:r>
            <a:rPr lang="es-MX" dirty="0"/>
            <a:t>Historias</a:t>
          </a:r>
          <a:endParaRPr lang="es-ES" dirty="0"/>
        </a:p>
      </dgm:t>
    </dgm:pt>
    <dgm:pt modelId="{48BF1E70-8577-4263-B321-8FC7266494AC}" type="parTrans" cxnId="{056355E4-6D6F-4AB6-91C5-F052A1EB5350}">
      <dgm:prSet/>
      <dgm:spPr/>
      <dgm:t>
        <a:bodyPr/>
        <a:lstStyle/>
        <a:p>
          <a:endParaRPr lang="es-ES"/>
        </a:p>
      </dgm:t>
    </dgm:pt>
    <dgm:pt modelId="{09275309-22CD-4A3B-A76A-2A5C47E95E4D}" type="sibTrans" cxnId="{056355E4-6D6F-4AB6-91C5-F052A1EB5350}">
      <dgm:prSet/>
      <dgm:spPr/>
      <dgm:t>
        <a:bodyPr/>
        <a:lstStyle/>
        <a:p>
          <a:endParaRPr lang="es-ES"/>
        </a:p>
      </dgm:t>
    </dgm:pt>
    <dgm:pt modelId="{30CD2382-BF35-4C8A-ADE0-72C37AB30382}">
      <dgm:prSet phldrT="[Texto]"/>
      <dgm:spPr/>
      <dgm:t>
        <a:bodyPr/>
        <a:lstStyle/>
        <a:p>
          <a:r>
            <a:rPr lang="es-MX" dirty="0"/>
            <a:t>Humor</a:t>
          </a:r>
          <a:endParaRPr lang="es-ES" dirty="0"/>
        </a:p>
      </dgm:t>
    </dgm:pt>
    <dgm:pt modelId="{33224EBA-2145-4CAE-8B7F-10820F8B14ED}" type="parTrans" cxnId="{E1436C47-DD7E-4103-9009-661D0AD62135}">
      <dgm:prSet/>
      <dgm:spPr/>
      <dgm:t>
        <a:bodyPr/>
        <a:lstStyle/>
        <a:p>
          <a:endParaRPr lang="es-ES"/>
        </a:p>
      </dgm:t>
    </dgm:pt>
    <dgm:pt modelId="{E20DF38E-9F46-4345-BDB2-2F7EDAEA07CB}" type="sibTrans" cxnId="{E1436C47-DD7E-4103-9009-661D0AD62135}">
      <dgm:prSet/>
      <dgm:spPr/>
      <dgm:t>
        <a:bodyPr/>
        <a:lstStyle/>
        <a:p>
          <a:endParaRPr lang="es-ES"/>
        </a:p>
      </dgm:t>
    </dgm:pt>
    <dgm:pt modelId="{08D21E30-6B70-48B6-BD0F-9EEA38D98F3F}">
      <dgm:prSet phldrT="[Texto]"/>
      <dgm:spPr/>
      <dgm:t>
        <a:bodyPr/>
        <a:lstStyle/>
        <a:p>
          <a:r>
            <a:rPr lang="es-MX" dirty="0"/>
            <a:t>vlog</a:t>
          </a:r>
          <a:endParaRPr lang="es-ES" dirty="0"/>
        </a:p>
      </dgm:t>
    </dgm:pt>
    <dgm:pt modelId="{3AE0D6EC-29A1-479E-B7D8-E34D61B4660B}" type="parTrans" cxnId="{6839992F-387B-4CDC-B2A2-256D1D822157}">
      <dgm:prSet/>
      <dgm:spPr/>
      <dgm:t>
        <a:bodyPr/>
        <a:lstStyle/>
        <a:p>
          <a:endParaRPr lang="es-ES"/>
        </a:p>
      </dgm:t>
    </dgm:pt>
    <dgm:pt modelId="{6A7C8835-4CF0-471C-A097-632FE0BCA19B}" type="sibTrans" cxnId="{6839992F-387B-4CDC-B2A2-256D1D822157}">
      <dgm:prSet/>
      <dgm:spPr/>
      <dgm:t>
        <a:bodyPr/>
        <a:lstStyle/>
        <a:p>
          <a:endParaRPr lang="es-ES"/>
        </a:p>
      </dgm:t>
    </dgm:pt>
    <dgm:pt modelId="{4D7F99EC-AB3E-4DDC-8185-2D7A17F1C5CF}">
      <dgm:prSet phldrT="[Texto]"/>
      <dgm:spPr/>
      <dgm:t>
        <a:bodyPr/>
        <a:lstStyle/>
        <a:p>
          <a:r>
            <a:rPr lang="es-MX" dirty="0" err="1"/>
            <a:t>Review</a:t>
          </a:r>
          <a:endParaRPr lang="es-ES" dirty="0"/>
        </a:p>
      </dgm:t>
    </dgm:pt>
    <dgm:pt modelId="{2D66D8E2-E537-448A-B58A-1E10E8F6DEAB}" type="parTrans" cxnId="{F1E7DA01-9F5F-437E-8DB4-5E4CCECB1D72}">
      <dgm:prSet/>
      <dgm:spPr/>
      <dgm:t>
        <a:bodyPr/>
        <a:lstStyle/>
        <a:p>
          <a:endParaRPr lang="es-ES"/>
        </a:p>
      </dgm:t>
    </dgm:pt>
    <dgm:pt modelId="{8B57CE1B-032B-4E70-946D-516A2293521E}" type="sibTrans" cxnId="{F1E7DA01-9F5F-437E-8DB4-5E4CCECB1D72}">
      <dgm:prSet/>
      <dgm:spPr/>
      <dgm:t>
        <a:bodyPr/>
        <a:lstStyle/>
        <a:p>
          <a:endParaRPr lang="es-ES"/>
        </a:p>
      </dgm:t>
    </dgm:pt>
    <dgm:pt modelId="{5BE6B7ED-33CA-48AD-8A05-54F174839058}">
      <dgm:prSet phldrT="[Texto]"/>
      <dgm:spPr/>
      <dgm:t>
        <a:bodyPr/>
        <a:lstStyle/>
        <a:p>
          <a:r>
            <a:rPr lang="es-MX" dirty="0"/>
            <a:t>Preguntas frecuentes</a:t>
          </a:r>
          <a:endParaRPr lang="es-ES" dirty="0"/>
        </a:p>
      </dgm:t>
    </dgm:pt>
    <dgm:pt modelId="{B1258CA5-E6F2-4195-91B6-19321A599AD8}" type="parTrans" cxnId="{EB824598-8605-4C55-8BA2-DFC6159E7555}">
      <dgm:prSet/>
      <dgm:spPr/>
      <dgm:t>
        <a:bodyPr/>
        <a:lstStyle/>
        <a:p>
          <a:endParaRPr lang="es-ES"/>
        </a:p>
      </dgm:t>
    </dgm:pt>
    <dgm:pt modelId="{1598B0F4-4936-476A-B783-BA6A8F9CC7D3}" type="sibTrans" cxnId="{EB824598-8605-4C55-8BA2-DFC6159E7555}">
      <dgm:prSet/>
      <dgm:spPr/>
      <dgm:t>
        <a:bodyPr/>
        <a:lstStyle/>
        <a:p>
          <a:endParaRPr lang="es-ES"/>
        </a:p>
      </dgm:t>
    </dgm:pt>
    <dgm:pt modelId="{13F8D475-D062-49FA-9F25-B3054BA64A54}">
      <dgm:prSet phldrT="[Texto]"/>
      <dgm:spPr/>
      <dgm:t>
        <a:bodyPr/>
        <a:lstStyle/>
        <a:p>
          <a:r>
            <a:rPr lang="es-MX" dirty="0"/>
            <a:t>Testimoniales</a:t>
          </a:r>
          <a:endParaRPr lang="es-ES" dirty="0"/>
        </a:p>
      </dgm:t>
    </dgm:pt>
    <dgm:pt modelId="{D5825E37-208F-4D80-8FE0-78C081DB1B81}" type="parTrans" cxnId="{0587953C-9FE1-4437-AAA7-532A59C81E11}">
      <dgm:prSet/>
      <dgm:spPr/>
      <dgm:t>
        <a:bodyPr/>
        <a:lstStyle/>
        <a:p>
          <a:endParaRPr lang="es-ES"/>
        </a:p>
      </dgm:t>
    </dgm:pt>
    <dgm:pt modelId="{68BE6ABC-4365-41EA-AFA5-1828FE7C6AE1}" type="sibTrans" cxnId="{0587953C-9FE1-4437-AAA7-532A59C81E11}">
      <dgm:prSet/>
      <dgm:spPr/>
      <dgm:t>
        <a:bodyPr/>
        <a:lstStyle/>
        <a:p>
          <a:endParaRPr lang="es-ES"/>
        </a:p>
      </dgm:t>
    </dgm:pt>
    <dgm:pt modelId="{351D453B-B26F-48D5-937B-B9F8FF9C0B06}">
      <dgm:prSet phldrT="[Texto]"/>
      <dgm:spPr/>
      <dgm:t>
        <a:bodyPr/>
        <a:lstStyle/>
        <a:p>
          <a:r>
            <a:rPr lang="es-MX" dirty="0"/>
            <a:t>Tutoriales</a:t>
          </a:r>
          <a:endParaRPr lang="es-ES" dirty="0"/>
        </a:p>
      </dgm:t>
    </dgm:pt>
    <dgm:pt modelId="{E7BBE56D-9EE6-4939-AA25-1AE20A0E064D}" type="parTrans" cxnId="{FBCED747-9385-4BD1-A9BE-55FAF8C39311}">
      <dgm:prSet/>
      <dgm:spPr/>
      <dgm:t>
        <a:bodyPr/>
        <a:lstStyle/>
        <a:p>
          <a:endParaRPr lang="es-ES"/>
        </a:p>
      </dgm:t>
    </dgm:pt>
    <dgm:pt modelId="{18483FF5-BD7B-4D73-82AF-2F35714B0870}" type="sibTrans" cxnId="{FBCED747-9385-4BD1-A9BE-55FAF8C39311}">
      <dgm:prSet/>
      <dgm:spPr/>
      <dgm:t>
        <a:bodyPr/>
        <a:lstStyle/>
        <a:p>
          <a:endParaRPr lang="es-ES"/>
        </a:p>
      </dgm:t>
    </dgm:pt>
    <dgm:pt modelId="{5620E0D6-90E0-4E46-AF98-E3C2DB898D86}">
      <dgm:prSet phldrT="[Texto]"/>
      <dgm:spPr/>
      <dgm:t>
        <a:bodyPr/>
        <a:lstStyle/>
        <a:p>
          <a:r>
            <a:rPr lang="es-MX" dirty="0"/>
            <a:t>Unboxing</a:t>
          </a:r>
          <a:endParaRPr lang="es-ES" dirty="0"/>
        </a:p>
      </dgm:t>
    </dgm:pt>
    <dgm:pt modelId="{D050E251-71FC-40B0-9E36-E4B56F2847FE}" type="parTrans" cxnId="{F255E920-B159-4F89-8860-D91795B58721}">
      <dgm:prSet/>
      <dgm:spPr/>
      <dgm:t>
        <a:bodyPr/>
        <a:lstStyle/>
        <a:p>
          <a:endParaRPr lang="es-ES"/>
        </a:p>
      </dgm:t>
    </dgm:pt>
    <dgm:pt modelId="{9E5BBC6C-C686-40FF-A228-0C43EE975310}" type="sibTrans" cxnId="{F255E920-B159-4F89-8860-D91795B58721}">
      <dgm:prSet/>
      <dgm:spPr/>
      <dgm:t>
        <a:bodyPr/>
        <a:lstStyle/>
        <a:p>
          <a:endParaRPr lang="es-ES"/>
        </a:p>
      </dgm:t>
    </dgm:pt>
    <dgm:pt modelId="{32F13C72-963B-4A6B-A154-175D02EC43E5}">
      <dgm:prSet phldrT="[Texto]"/>
      <dgm:spPr/>
      <dgm:t>
        <a:bodyPr/>
        <a:lstStyle/>
        <a:p>
          <a:r>
            <a:rPr lang="es-MX" dirty="0"/>
            <a:t>Microvideos de 5 </a:t>
          </a:r>
          <a:r>
            <a:rPr lang="es-MX" dirty="0" err="1"/>
            <a:t>seg</a:t>
          </a:r>
          <a:endParaRPr lang="es-ES" dirty="0"/>
        </a:p>
      </dgm:t>
    </dgm:pt>
    <dgm:pt modelId="{4307F64D-4B85-415A-B217-7803B784C0A3}" type="parTrans" cxnId="{759058CB-12AD-4E6D-AD05-98C28D89A48D}">
      <dgm:prSet/>
      <dgm:spPr/>
      <dgm:t>
        <a:bodyPr/>
        <a:lstStyle/>
        <a:p>
          <a:endParaRPr lang="es-ES"/>
        </a:p>
      </dgm:t>
    </dgm:pt>
    <dgm:pt modelId="{8640D5A6-9177-4044-A670-7DFBD6923788}" type="sibTrans" cxnId="{759058CB-12AD-4E6D-AD05-98C28D89A48D}">
      <dgm:prSet/>
      <dgm:spPr/>
      <dgm:t>
        <a:bodyPr/>
        <a:lstStyle/>
        <a:p>
          <a:endParaRPr lang="es-ES"/>
        </a:p>
      </dgm:t>
    </dgm:pt>
    <dgm:pt modelId="{E00A168D-C3C5-4DD2-A65D-B1573BC663CF}">
      <dgm:prSet phldrT="[Texto]"/>
      <dgm:spPr/>
      <dgm:t>
        <a:bodyPr/>
        <a:lstStyle/>
        <a:p>
          <a:r>
            <a:rPr lang="es-MX" dirty="0"/>
            <a:t>Videos verticales cortos</a:t>
          </a:r>
          <a:endParaRPr lang="es-ES" dirty="0"/>
        </a:p>
      </dgm:t>
    </dgm:pt>
    <dgm:pt modelId="{104C1F49-79C8-4D52-952E-3FF1F07DF7CD}" type="parTrans" cxnId="{F26A197F-6038-4032-9A15-64318B418A9B}">
      <dgm:prSet/>
      <dgm:spPr/>
      <dgm:t>
        <a:bodyPr/>
        <a:lstStyle/>
        <a:p>
          <a:endParaRPr lang="es-ES"/>
        </a:p>
      </dgm:t>
    </dgm:pt>
    <dgm:pt modelId="{FDAE8275-68AC-488D-AEB3-C66DD791AE92}" type="sibTrans" cxnId="{F26A197F-6038-4032-9A15-64318B418A9B}">
      <dgm:prSet/>
      <dgm:spPr/>
      <dgm:t>
        <a:bodyPr/>
        <a:lstStyle/>
        <a:p>
          <a:endParaRPr lang="es-ES"/>
        </a:p>
      </dgm:t>
    </dgm:pt>
    <dgm:pt modelId="{65093C1A-6010-46F0-94B1-68DBA3817863}">
      <dgm:prSet phldrT="[Texto]"/>
      <dgm:spPr/>
      <dgm:t>
        <a:bodyPr/>
        <a:lstStyle/>
        <a:p>
          <a:r>
            <a:rPr lang="es-MX" dirty="0"/>
            <a:t>Webinar</a:t>
          </a:r>
          <a:endParaRPr lang="es-ES" dirty="0"/>
        </a:p>
      </dgm:t>
    </dgm:pt>
    <dgm:pt modelId="{13CAAB57-6DD4-4789-AF07-CF08B2A7CF33}" type="parTrans" cxnId="{AE274398-B8B6-407E-BB43-6FED591C5D8F}">
      <dgm:prSet/>
      <dgm:spPr/>
      <dgm:t>
        <a:bodyPr/>
        <a:lstStyle/>
        <a:p>
          <a:endParaRPr lang="es-ES"/>
        </a:p>
      </dgm:t>
    </dgm:pt>
    <dgm:pt modelId="{97277662-0DFE-4835-8E66-DF94D01FB8CF}" type="sibTrans" cxnId="{AE274398-B8B6-407E-BB43-6FED591C5D8F}">
      <dgm:prSet/>
      <dgm:spPr/>
      <dgm:t>
        <a:bodyPr/>
        <a:lstStyle/>
        <a:p>
          <a:endParaRPr lang="es-ES"/>
        </a:p>
      </dgm:t>
    </dgm:pt>
    <dgm:pt modelId="{AD2CE7D1-070C-4EB3-AF84-BB7D02AC6C3C}">
      <dgm:prSet phldrT="[Texto]"/>
      <dgm:spPr/>
      <dgm:t>
        <a:bodyPr/>
        <a:lstStyle/>
        <a:p>
          <a:r>
            <a:rPr lang="es-MX" dirty="0"/>
            <a:t>Noticias, novedades y actualidad </a:t>
          </a:r>
          <a:endParaRPr lang="es-ES" dirty="0"/>
        </a:p>
      </dgm:t>
    </dgm:pt>
    <dgm:pt modelId="{A28B8080-BA7B-4348-9E99-C2BF453F49C7}" type="parTrans" cxnId="{18079B67-7B83-46BE-AAF5-AFA72351130B}">
      <dgm:prSet/>
      <dgm:spPr/>
      <dgm:t>
        <a:bodyPr/>
        <a:lstStyle/>
        <a:p>
          <a:endParaRPr lang="es-ES"/>
        </a:p>
      </dgm:t>
    </dgm:pt>
    <dgm:pt modelId="{798D1478-A336-47A2-818C-7F280AAC2329}" type="sibTrans" cxnId="{18079B67-7B83-46BE-AAF5-AFA72351130B}">
      <dgm:prSet/>
      <dgm:spPr/>
      <dgm:t>
        <a:bodyPr/>
        <a:lstStyle/>
        <a:p>
          <a:endParaRPr lang="es-ES"/>
        </a:p>
      </dgm:t>
    </dgm:pt>
    <dgm:pt modelId="{1BFD8EF4-BA54-46F2-9235-AFAAE0791138}">
      <dgm:prSet phldrT="[Texto]"/>
      <dgm:spPr/>
      <dgm:t>
        <a:bodyPr/>
        <a:lstStyle/>
        <a:p>
          <a:r>
            <a:rPr lang="es-MX" dirty="0"/>
            <a:t>Retos</a:t>
          </a:r>
          <a:endParaRPr lang="es-ES" dirty="0"/>
        </a:p>
      </dgm:t>
    </dgm:pt>
    <dgm:pt modelId="{2DA4BFCD-159A-42CE-92ED-E2E2C49E6BCA}" type="parTrans" cxnId="{9B4A2C0D-421A-4B87-88EC-5C2BBEB93494}">
      <dgm:prSet/>
      <dgm:spPr/>
      <dgm:t>
        <a:bodyPr/>
        <a:lstStyle/>
        <a:p>
          <a:endParaRPr lang="es-ES"/>
        </a:p>
      </dgm:t>
    </dgm:pt>
    <dgm:pt modelId="{03814EA7-2C6C-4D95-9374-5F041AF33378}" type="sibTrans" cxnId="{9B4A2C0D-421A-4B87-88EC-5C2BBEB93494}">
      <dgm:prSet/>
      <dgm:spPr/>
      <dgm:t>
        <a:bodyPr/>
        <a:lstStyle/>
        <a:p>
          <a:endParaRPr lang="es-ES"/>
        </a:p>
      </dgm:t>
    </dgm:pt>
    <dgm:pt modelId="{FCABBC01-399B-4DEB-B55E-14DCCEDB0818}">
      <dgm:prSet phldrT="[Texto]"/>
      <dgm:spPr/>
      <dgm:t>
        <a:bodyPr/>
        <a:lstStyle/>
        <a:p>
          <a:r>
            <a:rPr lang="es-MX" dirty="0"/>
            <a:t>Trending topics</a:t>
          </a:r>
          <a:endParaRPr lang="es-ES" dirty="0"/>
        </a:p>
      </dgm:t>
    </dgm:pt>
    <dgm:pt modelId="{953A31AF-A23B-4A93-B462-76B1730A7F53}" type="parTrans" cxnId="{A962DB4C-46CB-46B6-8CD2-83B729FE097F}">
      <dgm:prSet/>
      <dgm:spPr/>
      <dgm:t>
        <a:bodyPr/>
        <a:lstStyle/>
        <a:p>
          <a:endParaRPr lang="es-ES"/>
        </a:p>
      </dgm:t>
    </dgm:pt>
    <dgm:pt modelId="{DC6AC5D4-E79A-4641-B57E-CEFE6A541F36}" type="sibTrans" cxnId="{A962DB4C-46CB-46B6-8CD2-83B729FE097F}">
      <dgm:prSet/>
      <dgm:spPr/>
      <dgm:t>
        <a:bodyPr/>
        <a:lstStyle/>
        <a:p>
          <a:endParaRPr lang="es-ES"/>
        </a:p>
      </dgm:t>
    </dgm:pt>
    <dgm:pt modelId="{0EF4D8C2-1A04-491A-8325-FAF9489DFC29}">
      <dgm:prSet phldrT="[Texto]"/>
      <dgm:spPr/>
      <dgm:t>
        <a:bodyPr/>
        <a:lstStyle/>
        <a:p>
          <a:r>
            <a:rPr lang="es-MX" dirty="0"/>
            <a:t>Motivacionales</a:t>
          </a:r>
          <a:endParaRPr lang="es-ES" dirty="0"/>
        </a:p>
      </dgm:t>
    </dgm:pt>
    <dgm:pt modelId="{98D37FCA-F889-406B-9A6A-C26B0B9C63D5}" type="parTrans" cxnId="{CB8BCB26-FC04-41C2-995A-FF0DFCECD565}">
      <dgm:prSet/>
      <dgm:spPr/>
      <dgm:t>
        <a:bodyPr/>
        <a:lstStyle/>
        <a:p>
          <a:endParaRPr lang="es-ES"/>
        </a:p>
      </dgm:t>
    </dgm:pt>
    <dgm:pt modelId="{F4ED758A-EF46-4957-B60B-938E26CC0116}" type="sibTrans" cxnId="{CB8BCB26-FC04-41C2-995A-FF0DFCECD565}">
      <dgm:prSet/>
      <dgm:spPr/>
      <dgm:t>
        <a:bodyPr/>
        <a:lstStyle/>
        <a:p>
          <a:endParaRPr lang="es-ES"/>
        </a:p>
      </dgm:t>
    </dgm:pt>
    <dgm:pt modelId="{739CC688-CB65-41DB-AA8B-29EAF259D90C}">
      <dgm:prSet phldrT="[Texto]"/>
      <dgm:spPr/>
      <dgm:t>
        <a:bodyPr/>
        <a:lstStyle/>
        <a:p>
          <a:r>
            <a:rPr lang="es-MX" dirty="0"/>
            <a:t>Concientización</a:t>
          </a:r>
          <a:endParaRPr lang="es-ES" dirty="0"/>
        </a:p>
      </dgm:t>
    </dgm:pt>
    <dgm:pt modelId="{07712DEE-4BA7-4309-BAFD-F5D13F49ECA4}" type="parTrans" cxnId="{1F1CF215-1AB5-4176-8E9C-5139D19BB4DE}">
      <dgm:prSet/>
      <dgm:spPr/>
      <dgm:t>
        <a:bodyPr/>
        <a:lstStyle/>
        <a:p>
          <a:endParaRPr lang="es-ES"/>
        </a:p>
      </dgm:t>
    </dgm:pt>
    <dgm:pt modelId="{824B5FB9-D46A-4F90-B1B5-1E601605BE26}" type="sibTrans" cxnId="{1F1CF215-1AB5-4176-8E9C-5139D19BB4DE}">
      <dgm:prSet/>
      <dgm:spPr/>
      <dgm:t>
        <a:bodyPr/>
        <a:lstStyle/>
        <a:p>
          <a:endParaRPr lang="es-ES"/>
        </a:p>
      </dgm:t>
    </dgm:pt>
    <dgm:pt modelId="{61083C45-806F-4E42-A646-FC821472FD99}">
      <dgm:prSet phldrT="[Texto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Fotos</a:t>
          </a:r>
          <a:endParaRPr lang="es-ES" dirty="0"/>
        </a:p>
      </dgm:t>
    </dgm:pt>
    <dgm:pt modelId="{467B84C7-C7B2-45AD-A324-31147E6D5B1A}" type="parTrans" cxnId="{24B76543-6A1E-46C3-8B8A-EEA4D80EC49F}">
      <dgm:prSet/>
      <dgm:spPr/>
      <dgm:t>
        <a:bodyPr/>
        <a:lstStyle/>
        <a:p>
          <a:endParaRPr lang="es-ES"/>
        </a:p>
      </dgm:t>
    </dgm:pt>
    <dgm:pt modelId="{6CD3CF1B-8994-4842-BB4C-33131B0F3A18}" type="sibTrans" cxnId="{24B76543-6A1E-46C3-8B8A-EEA4D80EC49F}">
      <dgm:prSet/>
      <dgm:spPr/>
      <dgm:t>
        <a:bodyPr/>
        <a:lstStyle/>
        <a:p>
          <a:endParaRPr lang="es-ES"/>
        </a:p>
      </dgm:t>
    </dgm:pt>
    <dgm:pt modelId="{3C14EBD2-A88C-4998-9525-79FD599CD66E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Memes</a:t>
          </a:r>
        </a:p>
      </dgm:t>
    </dgm:pt>
    <dgm:pt modelId="{127B4A39-AB7A-43C4-9906-816DBE684C5F}" type="parTrans" cxnId="{281B3CA2-FF46-4CD8-B64A-1F3588CBD12B}">
      <dgm:prSet/>
      <dgm:spPr/>
      <dgm:t>
        <a:bodyPr/>
        <a:lstStyle/>
        <a:p>
          <a:endParaRPr lang="es-ES"/>
        </a:p>
      </dgm:t>
    </dgm:pt>
    <dgm:pt modelId="{2DF576BD-27A2-4B22-A3D3-943073150244}" type="sibTrans" cxnId="{281B3CA2-FF46-4CD8-B64A-1F3588CBD12B}">
      <dgm:prSet/>
      <dgm:spPr/>
      <dgm:t>
        <a:bodyPr/>
        <a:lstStyle/>
        <a:p>
          <a:endParaRPr lang="es-ES"/>
        </a:p>
      </dgm:t>
    </dgm:pt>
    <dgm:pt modelId="{1C4C083D-94E3-4EB6-A69B-299247FB2373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Gráficos estadísticos</a:t>
          </a:r>
        </a:p>
      </dgm:t>
    </dgm:pt>
    <dgm:pt modelId="{C1AF7BBE-C679-4594-8198-D64BFCC9F393}" type="parTrans" cxnId="{25B37D42-F596-47C5-9389-D22ED486D5D6}">
      <dgm:prSet/>
      <dgm:spPr/>
      <dgm:t>
        <a:bodyPr/>
        <a:lstStyle/>
        <a:p>
          <a:endParaRPr lang="es-ES"/>
        </a:p>
      </dgm:t>
    </dgm:pt>
    <dgm:pt modelId="{3CA53F26-67F9-4123-98DF-04F0C0FCDC19}" type="sibTrans" cxnId="{25B37D42-F596-47C5-9389-D22ED486D5D6}">
      <dgm:prSet/>
      <dgm:spPr/>
      <dgm:t>
        <a:bodyPr/>
        <a:lstStyle/>
        <a:p>
          <a:endParaRPr lang="es-ES"/>
        </a:p>
      </dgm:t>
    </dgm:pt>
    <dgm:pt modelId="{F37B901B-838A-4931-832E-F5EC60C26D8A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Infografías</a:t>
          </a:r>
        </a:p>
      </dgm:t>
    </dgm:pt>
    <dgm:pt modelId="{B2290E65-6BA3-478A-BCCA-5218D6B818C5}" type="parTrans" cxnId="{1BB04DCF-9F8B-48A1-9C59-08424B5569AD}">
      <dgm:prSet/>
      <dgm:spPr/>
      <dgm:t>
        <a:bodyPr/>
        <a:lstStyle/>
        <a:p>
          <a:endParaRPr lang="es-ES"/>
        </a:p>
      </dgm:t>
    </dgm:pt>
    <dgm:pt modelId="{71229909-0056-4F5B-9F45-EED1BCD1DF4F}" type="sibTrans" cxnId="{1BB04DCF-9F8B-48A1-9C59-08424B5569AD}">
      <dgm:prSet/>
      <dgm:spPr/>
      <dgm:t>
        <a:bodyPr/>
        <a:lstStyle/>
        <a:p>
          <a:endParaRPr lang="es-ES"/>
        </a:p>
      </dgm:t>
    </dgm:pt>
    <dgm:pt modelId="{C7DF0A64-73D4-4B24-B37B-0893C5ED79F7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Artes o dibujos</a:t>
          </a:r>
        </a:p>
      </dgm:t>
    </dgm:pt>
    <dgm:pt modelId="{17934ED4-A7CC-40DC-A5DE-9E7470CBEA0F}" type="parTrans" cxnId="{FD44E984-FC02-45AF-835D-2785D86861C9}">
      <dgm:prSet/>
      <dgm:spPr/>
      <dgm:t>
        <a:bodyPr/>
        <a:lstStyle/>
        <a:p>
          <a:endParaRPr lang="es-ES"/>
        </a:p>
      </dgm:t>
    </dgm:pt>
    <dgm:pt modelId="{2B287B70-D3C7-4C0A-B225-8A9C1137969A}" type="sibTrans" cxnId="{FD44E984-FC02-45AF-835D-2785D86861C9}">
      <dgm:prSet/>
      <dgm:spPr/>
      <dgm:t>
        <a:bodyPr/>
        <a:lstStyle/>
        <a:p>
          <a:endParaRPr lang="es-ES"/>
        </a:p>
      </dgm:t>
    </dgm:pt>
    <dgm:pt modelId="{C75CC1AB-99DD-49C9-8078-B83FB8338B20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Foto de productos</a:t>
          </a:r>
        </a:p>
      </dgm:t>
    </dgm:pt>
    <dgm:pt modelId="{5D6C4CC0-45B0-4CEF-9E85-DE52087C0329}" type="parTrans" cxnId="{7471D722-7759-4F65-96AF-10C4B0AF7303}">
      <dgm:prSet/>
      <dgm:spPr/>
      <dgm:t>
        <a:bodyPr/>
        <a:lstStyle/>
        <a:p>
          <a:endParaRPr lang="es-ES"/>
        </a:p>
      </dgm:t>
    </dgm:pt>
    <dgm:pt modelId="{B18E12C0-7B88-427D-84BC-49BF8BE407AC}" type="sibTrans" cxnId="{7471D722-7759-4F65-96AF-10C4B0AF7303}">
      <dgm:prSet/>
      <dgm:spPr/>
      <dgm:t>
        <a:bodyPr/>
        <a:lstStyle/>
        <a:p>
          <a:endParaRPr lang="es-ES"/>
        </a:p>
      </dgm:t>
    </dgm:pt>
    <dgm:pt modelId="{253C6CB2-5275-4CD7-B080-B08AD9D6CFF1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Fotos con copys</a:t>
          </a:r>
        </a:p>
      </dgm:t>
    </dgm:pt>
    <dgm:pt modelId="{D101AB9E-0A7B-44EE-86B1-62961C90F582}" type="parTrans" cxnId="{657BFBD8-40EB-4804-A303-834C182C7A6C}">
      <dgm:prSet/>
      <dgm:spPr/>
      <dgm:t>
        <a:bodyPr/>
        <a:lstStyle/>
        <a:p>
          <a:endParaRPr lang="es-ES"/>
        </a:p>
      </dgm:t>
    </dgm:pt>
    <dgm:pt modelId="{9D7A82DA-47A5-446E-89E2-14D8B2364CED}" type="sibTrans" cxnId="{657BFBD8-40EB-4804-A303-834C182C7A6C}">
      <dgm:prSet/>
      <dgm:spPr/>
      <dgm:t>
        <a:bodyPr/>
        <a:lstStyle/>
        <a:p>
          <a:endParaRPr lang="es-ES"/>
        </a:p>
      </dgm:t>
    </dgm:pt>
    <dgm:pt modelId="{973C9700-01F3-49EA-8540-89E114998FA3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Fotos con mensajes alentadores</a:t>
          </a:r>
        </a:p>
      </dgm:t>
    </dgm:pt>
    <dgm:pt modelId="{9B120DCA-58E3-4823-9582-BFD89B3ECFD5}" type="parTrans" cxnId="{744F45FC-4EEA-4E79-AEA0-E104945D0FBA}">
      <dgm:prSet/>
      <dgm:spPr/>
      <dgm:t>
        <a:bodyPr/>
        <a:lstStyle/>
        <a:p>
          <a:endParaRPr lang="es-ES"/>
        </a:p>
      </dgm:t>
    </dgm:pt>
    <dgm:pt modelId="{18756B55-2767-4046-8B83-6B8E7E3CD989}" type="sibTrans" cxnId="{744F45FC-4EEA-4E79-AEA0-E104945D0FBA}">
      <dgm:prSet/>
      <dgm:spPr/>
      <dgm:t>
        <a:bodyPr/>
        <a:lstStyle/>
        <a:p>
          <a:endParaRPr lang="es-ES"/>
        </a:p>
      </dgm:t>
    </dgm:pt>
    <dgm:pt modelId="{1899C8FB-65ED-45A9-B741-BE3045A77FEB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Gifs animados</a:t>
          </a:r>
        </a:p>
      </dgm:t>
    </dgm:pt>
    <dgm:pt modelId="{FA80ABBA-459F-44E1-9C42-8BB7DD3B3021}" type="parTrans" cxnId="{A3159930-4B6D-4BDF-AD2E-5A59680F705F}">
      <dgm:prSet/>
      <dgm:spPr/>
      <dgm:t>
        <a:bodyPr/>
        <a:lstStyle/>
        <a:p>
          <a:endParaRPr lang="es-ES"/>
        </a:p>
      </dgm:t>
    </dgm:pt>
    <dgm:pt modelId="{79F297D7-C4A9-4157-8A79-87F588EB21A1}" type="sibTrans" cxnId="{A3159930-4B6D-4BDF-AD2E-5A59680F705F}">
      <dgm:prSet/>
      <dgm:spPr/>
      <dgm:t>
        <a:bodyPr/>
        <a:lstStyle/>
        <a:p>
          <a:endParaRPr lang="es-ES"/>
        </a:p>
      </dgm:t>
    </dgm:pt>
    <dgm:pt modelId="{09345242-1DA2-4B51-BE0C-35E8F812F2EB}">
      <dgm:prSet phldrT="[Texto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Músicales</a:t>
          </a:r>
          <a:endParaRPr lang="es-ES" dirty="0"/>
        </a:p>
      </dgm:t>
    </dgm:pt>
    <dgm:pt modelId="{A1C6E50E-B760-4D58-B141-9ACBDC23662C}" type="parTrans" cxnId="{1410D351-DFFB-4F42-A0D8-91B4E6D14B79}">
      <dgm:prSet/>
      <dgm:spPr/>
      <dgm:t>
        <a:bodyPr/>
        <a:lstStyle/>
        <a:p>
          <a:endParaRPr lang="es-ES"/>
        </a:p>
      </dgm:t>
    </dgm:pt>
    <dgm:pt modelId="{911270F5-6CDE-495D-98CA-1F504AD46B51}" type="sibTrans" cxnId="{1410D351-DFFB-4F42-A0D8-91B4E6D14B79}">
      <dgm:prSet/>
      <dgm:spPr/>
      <dgm:t>
        <a:bodyPr/>
        <a:lstStyle/>
        <a:p>
          <a:endParaRPr lang="es-ES"/>
        </a:p>
      </dgm:t>
    </dgm:pt>
    <dgm:pt modelId="{E826CCD3-1E98-4ED6-8EDE-F58AD6A20BB3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Relatos de productos o servicios</a:t>
          </a:r>
        </a:p>
      </dgm:t>
    </dgm:pt>
    <dgm:pt modelId="{98DE5A94-A457-4712-B3F6-76053F95ECC3}" type="parTrans" cxnId="{16028580-24F6-4CE6-8085-1116C3122D79}">
      <dgm:prSet/>
      <dgm:spPr/>
      <dgm:t>
        <a:bodyPr/>
        <a:lstStyle/>
        <a:p>
          <a:endParaRPr lang="es-ES"/>
        </a:p>
      </dgm:t>
    </dgm:pt>
    <dgm:pt modelId="{AFABA626-B03F-4109-A4E2-94D99A52DC3E}" type="sibTrans" cxnId="{16028580-24F6-4CE6-8085-1116C3122D79}">
      <dgm:prSet/>
      <dgm:spPr/>
      <dgm:t>
        <a:bodyPr/>
        <a:lstStyle/>
        <a:p>
          <a:endParaRPr lang="es-ES"/>
        </a:p>
      </dgm:t>
    </dgm:pt>
    <dgm:pt modelId="{66F32508-74F0-4C9B-AC29-6779C4F8E7F4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Historias</a:t>
          </a:r>
        </a:p>
      </dgm:t>
    </dgm:pt>
    <dgm:pt modelId="{C095202B-2096-415C-B163-0ADDEF3DB969}" type="parTrans" cxnId="{E82657B6-4DE2-4C99-A62B-E677D1234080}">
      <dgm:prSet/>
      <dgm:spPr/>
      <dgm:t>
        <a:bodyPr/>
        <a:lstStyle/>
        <a:p>
          <a:endParaRPr lang="es-ES"/>
        </a:p>
      </dgm:t>
    </dgm:pt>
    <dgm:pt modelId="{34A547AB-C904-4E83-946D-B7C1430A4462}" type="sibTrans" cxnId="{E82657B6-4DE2-4C99-A62B-E677D1234080}">
      <dgm:prSet/>
      <dgm:spPr/>
      <dgm:t>
        <a:bodyPr/>
        <a:lstStyle/>
        <a:p>
          <a:endParaRPr lang="es-ES"/>
        </a:p>
      </dgm:t>
    </dgm:pt>
    <dgm:pt modelId="{9326AA2D-7063-4CD6-B08E-BCF05924D692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Podcast</a:t>
          </a:r>
        </a:p>
      </dgm:t>
    </dgm:pt>
    <dgm:pt modelId="{90CCD306-8847-4EF2-B106-6DFAD39D12ED}" type="parTrans" cxnId="{45F47BE6-4D25-4BBF-AE48-52A5C06AA6BD}">
      <dgm:prSet/>
      <dgm:spPr/>
      <dgm:t>
        <a:bodyPr/>
        <a:lstStyle/>
        <a:p>
          <a:endParaRPr lang="es-ES"/>
        </a:p>
      </dgm:t>
    </dgm:pt>
    <dgm:pt modelId="{D85F338D-9C2B-49C9-83FB-CE019BCF4A69}" type="sibTrans" cxnId="{45F47BE6-4D25-4BBF-AE48-52A5C06AA6BD}">
      <dgm:prSet/>
      <dgm:spPr/>
      <dgm:t>
        <a:bodyPr/>
        <a:lstStyle/>
        <a:p>
          <a:endParaRPr lang="es-ES"/>
        </a:p>
      </dgm:t>
    </dgm:pt>
    <dgm:pt modelId="{548C447E-5609-4BF8-BAA1-1CD8ACCC5D19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 dirty="0"/>
            <a:t>Streaming</a:t>
          </a:r>
        </a:p>
      </dgm:t>
    </dgm:pt>
    <dgm:pt modelId="{ECE98CD2-CA71-43F5-9C34-198B33BAAE07}" type="parTrans" cxnId="{AB900192-9DFB-4A63-80F2-C5E11A038146}">
      <dgm:prSet/>
      <dgm:spPr/>
      <dgm:t>
        <a:bodyPr/>
        <a:lstStyle/>
        <a:p>
          <a:endParaRPr lang="es-ES"/>
        </a:p>
      </dgm:t>
    </dgm:pt>
    <dgm:pt modelId="{368FB323-940E-4175-9DA2-32E9018017B0}" type="sibTrans" cxnId="{AB900192-9DFB-4A63-80F2-C5E11A038146}">
      <dgm:prSet/>
      <dgm:spPr/>
      <dgm:t>
        <a:bodyPr/>
        <a:lstStyle/>
        <a:p>
          <a:endParaRPr lang="es-ES"/>
        </a:p>
      </dgm:t>
    </dgm:pt>
    <dgm:pt modelId="{6909D9BD-E502-4C00-B4E2-703B5BE9C41B}">
      <dgm:prSet phldrT="[Texto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Storytelling</a:t>
          </a:r>
          <a:endParaRPr lang="es-ES" dirty="0"/>
        </a:p>
      </dgm:t>
    </dgm:pt>
    <dgm:pt modelId="{2F1BDB3F-5F37-4849-ABF3-D6241060EA9B}" type="parTrans" cxnId="{CC7EF372-814F-48BD-82AF-66AE7E506E66}">
      <dgm:prSet/>
      <dgm:spPr/>
      <dgm:t>
        <a:bodyPr/>
        <a:lstStyle/>
        <a:p>
          <a:endParaRPr lang="es-ES"/>
        </a:p>
      </dgm:t>
    </dgm:pt>
    <dgm:pt modelId="{91098F4B-EED3-4D6F-8648-151134EB8947}" type="sibTrans" cxnId="{CC7EF372-814F-48BD-82AF-66AE7E506E66}">
      <dgm:prSet/>
      <dgm:spPr/>
      <dgm:t>
        <a:bodyPr/>
        <a:lstStyle/>
        <a:p>
          <a:endParaRPr lang="es-ES"/>
        </a:p>
      </dgm:t>
    </dgm:pt>
    <dgm:pt modelId="{D62680CD-2F0B-4969-9E3E-354BF43DFA41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Storydoing</a:t>
          </a:r>
        </a:p>
      </dgm:t>
    </dgm:pt>
    <dgm:pt modelId="{0AADEB34-2D04-47AE-AA32-B873A4A2AD81}" type="parTrans" cxnId="{D4FAD5CD-D782-4DFD-AC84-0B4C9005FC08}">
      <dgm:prSet/>
      <dgm:spPr/>
      <dgm:t>
        <a:bodyPr/>
        <a:lstStyle/>
        <a:p>
          <a:endParaRPr lang="es-ES"/>
        </a:p>
      </dgm:t>
    </dgm:pt>
    <dgm:pt modelId="{B25B15CC-9339-434D-BC65-36939549287B}" type="sibTrans" cxnId="{D4FAD5CD-D782-4DFD-AC84-0B4C9005FC08}">
      <dgm:prSet/>
      <dgm:spPr/>
      <dgm:t>
        <a:bodyPr/>
        <a:lstStyle/>
        <a:p>
          <a:endParaRPr lang="es-ES"/>
        </a:p>
      </dgm:t>
    </dgm:pt>
    <dgm:pt modelId="{0E6A2C14-943B-4913-9B09-6120FEE4965D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Hashtag </a:t>
          </a:r>
        </a:p>
      </dgm:t>
    </dgm:pt>
    <dgm:pt modelId="{559F648B-9BB7-4C12-9F8F-B0B8A49F2BF4}" type="parTrans" cxnId="{347B780C-96E5-44DC-9BA0-D6FECC9ED84D}">
      <dgm:prSet/>
      <dgm:spPr/>
      <dgm:t>
        <a:bodyPr/>
        <a:lstStyle/>
        <a:p>
          <a:endParaRPr lang="es-ES"/>
        </a:p>
      </dgm:t>
    </dgm:pt>
    <dgm:pt modelId="{6F4DE6B2-E843-4B27-A7DC-5702AE0FD97F}" type="sibTrans" cxnId="{347B780C-96E5-44DC-9BA0-D6FECC9ED84D}">
      <dgm:prSet/>
      <dgm:spPr/>
      <dgm:t>
        <a:bodyPr/>
        <a:lstStyle/>
        <a:p>
          <a:endParaRPr lang="es-ES"/>
        </a:p>
      </dgm:t>
    </dgm:pt>
    <dgm:pt modelId="{C12FEA68-6657-4FCF-B9CB-FD1A342C6E97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/>
            <a:t>Copy</a:t>
          </a:r>
        </a:p>
      </dgm:t>
    </dgm:pt>
    <dgm:pt modelId="{F0E5BDE5-87F0-4488-AE1A-09904B10AF1D}" type="parTrans" cxnId="{C1B17178-8993-4371-8FBB-9FA6810834FC}">
      <dgm:prSet/>
      <dgm:spPr/>
      <dgm:t>
        <a:bodyPr/>
        <a:lstStyle/>
        <a:p>
          <a:endParaRPr lang="es-ES"/>
        </a:p>
      </dgm:t>
    </dgm:pt>
    <dgm:pt modelId="{034522B5-4674-4AAC-BB15-70AAE2DD8FC9}" type="sibTrans" cxnId="{C1B17178-8993-4371-8FBB-9FA6810834FC}">
      <dgm:prSet/>
      <dgm:spPr/>
      <dgm:t>
        <a:bodyPr/>
        <a:lstStyle/>
        <a:p>
          <a:endParaRPr lang="es-ES"/>
        </a:p>
      </dgm:t>
    </dgm:pt>
    <dgm:pt modelId="{E56F92FD-58D5-4207-8D7F-1EC18B9D672F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 dirty="0" err="1"/>
            <a:t>Ebooks</a:t>
          </a:r>
          <a:endParaRPr lang="es-MX" dirty="0"/>
        </a:p>
      </dgm:t>
    </dgm:pt>
    <dgm:pt modelId="{17B119EF-EB9F-4BF7-8D9C-6ACCE98D0B6F}" type="parTrans" cxnId="{F2A9EC6F-4089-4B7D-BB04-A81389ADE537}">
      <dgm:prSet/>
      <dgm:spPr/>
      <dgm:t>
        <a:bodyPr/>
        <a:lstStyle/>
        <a:p>
          <a:endParaRPr lang="es-ES"/>
        </a:p>
      </dgm:t>
    </dgm:pt>
    <dgm:pt modelId="{07948946-588C-440D-B878-69B45BFC8AE6}" type="sibTrans" cxnId="{F2A9EC6F-4089-4B7D-BB04-A81389ADE537}">
      <dgm:prSet/>
      <dgm:spPr/>
      <dgm:t>
        <a:bodyPr/>
        <a:lstStyle/>
        <a:p>
          <a:endParaRPr lang="es-ES"/>
        </a:p>
      </dgm:t>
    </dgm:pt>
    <dgm:pt modelId="{987D6873-B2A2-4962-B00D-E8F9A29E036B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 dirty="0"/>
            <a:t>Guías</a:t>
          </a:r>
        </a:p>
      </dgm:t>
    </dgm:pt>
    <dgm:pt modelId="{75BA4BD8-9EEF-424A-9F45-A097F8A85379}" type="parTrans" cxnId="{D01F5A5E-BC28-4717-BDD9-5ACA3FBD79FA}">
      <dgm:prSet/>
      <dgm:spPr/>
      <dgm:t>
        <a:bodyPr/>
        <a:lstStyle/>
        <a:p>
          <a:endParaRPr lang="es-ES"/>
        </a:p>
      </dgm:t>
    </dgm:pt>
    <dgm:pt modelId="{A05B1110-A75E-4008-9F24-800CB297FEE9}" type="sibTrans" cxnId="{D01F5A5E-BC28-4717-BDD9-5ACA3FBD79FA}">
      <dgm:prSet/>
      <dgm:spPr/>
      <dgm:t>
        <a:bodyPr/>
        <a:lstStyle/>
        <a:p>
          <a:endParaRPr lang="es-ES"/>
        </a:p>
      </dgm:t>
    </dgm:pt>
    <dgm:pt modelId="{A5AB5A1A-E452-4E81-BC0D-58EB42000DBE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 dirty="0"/>
            <a:t>Infografías </a:t>
          </a:r>
        </a:p>
      </dgm:t>
    </dgm:pt>
    <dgm:pt modelId="{2F323186-9DB4-4C03-9764-EEC80BB404BA}" type="parTrans" cxnId="{812355D5-2A92-46B6-AE4A-D1DAC988F250}">
      <dgm:prSet/>
      <dgm:spPr/>
      <dgm:t>
        <a:bodyPr/>
        <a:lstStyle/>
        <a:p>
          <a:endParaRPr lang="es-ES"/>
        </a:p>
      </dgm:t>
    </dgm:pt>
    <dgm:pt modelId="{36C21B2C-93F7-4B0B-B06B-BC1C97797B71}" type="sibTrans" cxnId="{812355D5-2A92-46B6-AE4A-D1DAC988F250}">
      <dgm:prSet/>
      <dgm:spPr/>
      <dgm:t>
        <a:bodyPr/>
        <a:lstStyle/>
        <a:p>
          <a:endParaRPr lang="es-ES"/>
        </a:p>
      </dgm:t>
    </dgm:pt>
    <dgm:pt modelId="{704AAB19-AACA-434F-9C2F-2FC487424DBA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 dirty="0"/>
            <a:t>Trípticos</a:t>
          </a:r>
        </a:p>
      </dgm:t>
    </dgm:pt>
    <dgm:pt modelId="{57F7C8BD-E455-4283-8C83-725492DCCB81}" type="parTrans" cxnId="{552B8128-0EF3-4D96-9E31-ED8A4F227DA6}">
      <dgm:prSet/>
      <dgm:spPr/>
      <dgm:t>
        <a:bodyPr/>
        <a:lstStyle/>
        <a:p>
          <a:endParaRPr lang="es-ES"/>
        </a:p>
      </dgm:t>
    </dgm:pt>
    <dgm:pt modelId="{FE0E0575-7C12-4782-909B-381B9770816C}" type="sibTrans" cxnId="{552B8128-0EF3-4D96-9E31-ED8A4F227DA6}">
      <dgm:prSet/>
      <dgm:spPr/>
      <dgm:t>
        <a:bodyPr/>
        <a:lstStyle/>
        <a:p>
          <a:endParaRPr lang="es-ES"/>
        </a:p>
      </dgm:t>
    </dgm:pt>
    <dgm:pt modelId="{CBAC2711-33BD-455B-AC55-314C0FED8F29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endParaRPr lang="es-MX" dirty="0"/>
        </a:p>
      </dgm:t>
    </dgm:pt>
    <dgm:pt modelId="{CD58C7F8-884B-42CD-A7BC-3493796407D1}" type="parTrans" cxnId="{497653BE-D294-435A-85E3-74EA0B9802DA}">
      <dgm:prSet/>
      <dgm:spPr/>
      <dgm:t>
        <a:bodyPr/>
        <a:lstStyle/>
        <a:p>
          <a:endParaRPr lang="es-ES"/>
        </a:p>
      </dgm:t>
    </dgm:pt>
    <dgm:pt modelId="{556018D6-7C24-4B1F-AD10-7F191354DDF2}" type="sibTrans" cxnId="{497653BE-D294-435A-85E3-74EA0B9802DA}">
      <dgm:prSet/>
      <dgm:spPr/>
      <dgm:t>
        <a:bodyPr/>
        <a:lstStyle/>
        <a:p>
          <a:endParaRPr lang="es-ES"/>
        </a:p>
      </dgm:t>
    </dgm:pt>
    <dgm:pt modelId="{08CDE8F5-BC62-44A8-8AA1-A4E32F45E5E6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 dirty="0"/>
            <a:t>Citas de famosos</a:t>
          </a:r>
        </a:p>
      </dgm:t>
    </dgm:pt>
    <dgm:pt modelId="{458D09C1-EE84-46EE-B908-73C0D14D0F2A}" type="parTrans" cxnId="{6BEF7E11-4419-41B3-85DA-1DF8E18C8940}">
      <dgm:prSet/>
      <dgm:spPr/>
      <dgm:t>
        <a:bodyPr/>
        <a:lstStyle/>
        <a:p>
          <a:endParaRPr lang="es-ES"/>
        </a:p>
      </dgm:t>
    </dgm:pt>
    <dgm:pt modelId="{3989B76D-C699-45F2-9CE7-1739CBC59D8A}" type="sibTrans" cxnId="{6BEF7E11-4419-41B3-85DA-1DF8E18C8940}">
      <dgm:prSet/>
      <dgm:spPr/>
      <dgm:t>
        <a:bodyPr/>
        <a:lstStyle/>
        <a:p>
          <a:endParaRPr lang="es-ES"/>
        </a:p>
      </dgm:t>
    </dgm:pt>
    <dgm:pt modelId="{43425ED0-B0A7-4B71-A1D1-960D882BE48F}">
      <dgm:prSet phldrT="[Texto]"/>
      <dgm:spPr/>
      <dgm:t>
        <a:bodyPr/>
        <a:lstStyle/>
        <a:p>
          <a:r>
            <a:rPr lang="es-MX" dirty="0"/>
            <a:t>Videos publicitarios de 30 segundos</a:t>
          </a:r>
          <a:endParaRPr lang="es-ES" dirty="0"/>
        </a:p>
      </dgm:t>
    </dgm:pt>
    <dgm:pt modelId="{10A53285-B740-48E1-8B4A-6428F542C74C}" type="sibTrans" cxnId="{1A81B9AC-C546-4959-90D6-69D1E92E4A84}">
      <dgm:prSet/>
      <dgm:spPr/>
      <dgm:t>
        <a:bodyPr/>
        <a:lstStyle/>
        <a:p>
          <a:endParaRPr lang="es-ES"/>
        </a:p>
      </dgm:t>
    </dgm:pt>
    <dgm:pt modelId="{3D622AD6-1412-40F2-B886-DE9E7A8A295C}" type="parTrans" cxnId="{1A81B9AC-C546-4959-90D6-69D1E92E4A84}">
      <dgm:prSet/>
      <dgm:spPr/>
      <dgm:t>
        <a:bodyPr/>
        <a:lstStyle/>
        <a:p>
          <a:endParaRPr lang="es-ES"/>
        </a:p>
      </dgm:t>
    </dgm:pt>
    <dgm:pt modelId="{FDB9E9F1-62ED-4818-BD19-D2C2B9FBA0CC}">
      <dgm:prSet phldrT="[Texto]"/>
      <dgm:spPr/>
      <dgm:t>
        <a:bodyPr/>
        <a:lstStyle/>
        <a:p>
          <a:r>
            <a:rPr lang="es-MX" dirty="0"/>
            <a:t>Transmisiones en Vivo</a:t>
          </a:r>
          <a:endParaRPr lang="es-ES" dirty="0"/>
        </a:p>
      </dgm:t>
    </dgm:pt>
    <dgm:pt modelId="{B64CB514-3498-448C-8435-CCE8BBC4B242}" type="parTrans" cxnId="{89E20FA2-A4EA-4D3F-9DDF-9552FBC93EE3}">
      <dgm:prSet/>
      <dgm:spPr/>
      <dgm:t>
        <a:bodyPr/>
        <a:lstStyle/>
        <a:p>
          <a:endParaRPr lang="es-ES"/>
        </a:p>
      </dgm:t>
    </dgm:pt>
    <dgm:pt modelId="{D04FCB43-94C0-4CB6-B9BD-D9207134EA93}" type="sibTrans" cxnId="{89E20FA2-A4EA-4D3F-9DDF-9552FBC93EE3}">
      <dgm:prSet/>
      <dgm:spPr/>
      <dgm:t>
        <a:bodyPr/>
        <a:lstStyle/>
        <a:p>
          <a:endParaRPr lang="es-ES"/>
        </a:p>
      </dgm:t>
    </dgm:pt>
    <dgm:pt modelId="{90A1160E-4C71-45BD-B051-F632B3BAAD5A}">
      <dgm:prSet phldrT="[Texto]"/>
      <dgm:spPr/>
      <dgm:t>
        <a:bodyPr/>
        <a:lstStyle/>
        <a:p>
          <a:r>
            <a:rPr lang="es-MX" dirty="0"/>
            <a:t>Trucos o </a:t>
          </a:r>
          <a:r>
            <a:rPr lang="es-MX" dirty="0" err="1"/>
            <a:t>tips</a:t>
          </a:r>
          <a:endParaRPr lang="es-ES" dirty="0"/>
        </a:p>
      </dgm:t>
    </dgm:pt>
    <dgm:pt modelId="{A8E51689-B917-400F-AF41-6006412CDDCD}" type="parTrans" cxnId="{8F805A74-6A84-4FAC-A301-B6A82002505B}">
      <dgm:prSet/>
      <dgm:spPr/>
      <dgm:t>
        <a:bodyPr/>
        <a:lstStyle/>
        <a:p>
          <a:endParaRPr lang="es-ES"/>
        </a:p>
      </dgm:t>
    </dgm:pt>
    <dgm:pt modelId="{262441CF-AC06-4BE8-B62F-770EB6302CB3}" type="sibTrans" cxnId="{8F805A74-6A84-4FAC-A301-B6A82002505B}">
      <dgm:prSet/>
      <dgm:spPr/>
      <dgm:t>
        <a:bodyPr/>
        <a:lstStyle/>
        <a:p>
          <a:endParaRPr lang="es-ES"/>
        </a:p>
      </dgm:t>
    </dgm:pt>
    <dgm:pt modelId="{5AA22810-AB3C-4C6A-ADDE-02E6982AFC24}">
      <dgm:prSet phldrT="[Texto]"/>
      <dgm:spPr/>
      <dgm:t>
        <a:bodyPr/>
        <a:lstStyle/>
        <a:p>
          <a:r>
            <a:rPr lang="es-MX" dirty="0"/>
            <a:t>Detrás de cámaras</a:t>
          </a:r>
          <a:endParaRPr lang="es-ES" dirty="0"/>
        </a:p>
      </dgm:t>
    </dgm:pt>
    <dgm:pt modelId="{AEAC6276-D6D9-4865-A48B-4A537BEF4B57}" type="parTrans" cxnId="{9A853D59-00A9-40C1-8188-07D4CF8FA036}">
      <dgm:prSet/>
      <dgm:spPr/>
    </dgm:pt>
    <dgm:pt modelId="{C2964CA6-F70E-4B00-BBEE-B589013523D6}" type="sibTrans" cxnId="{9A853D59-00A9-40C1-8188-07D4CF8FA036}">
      <dgm:prSet/>
      <dgm:spPr/>
    </dgm:pt>
    <dgm:pt modelId="{DE482E2B-C0CF-4A30-A36A-AB467CE3C6EF}" type="pres">
      <dgm:prSet presAssocID="{2A011FF2-1A01-462F-83E1-8E469CF08EFA}" presName="Name0" presStyleCnt="0">
        <dgm:presLayoutVars>
          <dgm:dir/>
          <dgm:animLvl val="lvl"/>
          <dgm:resizeHandles val="exact"/>
        </dgm:presLayoutVars>
      </dgm:prSet>
      <dgm:spPr/>
    </dgm:pt>
    <dgm:pt modelId="{8F9CA11D-ABF2-4668-8832-B482A72FF829}" type="pres">
      <dgm:prSet presAssocID="{8BD3BFB6-8BD3-4401-88AA-8A2C39AA9CE4}" presName="composite" presStyleCnt="0"/>
      <dgm:spPr/>
    </dgm:pt>
    <dgm:pt modelId="{567E75B9-2716-46CD-B085-357C66BB11C1}" type="pres">
      <dgm:prSet presAssocID="{8BD3BFB6-8BD3-4401-88AA-8A2C39AA9CE4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5268AB7F-1100-4CF8-BD6F-C37336208013}" type="pres">
      <dgm:prSet presAssocID="{8BD3BFB6-8BD3-4401-88AA-8A2C39AA9CE4}" presName="desTx" presStyleLbl="alignAccFollowNode1" presStyleIdx="0" presStyleCnt="4">
        <dgm:presLayoutVars>
          <dgm:bulletEnabled val="1"/>
        </dgm:presLayoutVars>
      </dgm:prSet>
      <dgm:spPr/>
    </dgm:pt>
    <dgm:pt modelId="{409D4B0E-FFF4-4149-848F-97C7DCE60CBA}" type="pres">
      <dgm:prSet presAssocID="{911FC7D9-47D9-4F02-ADED-3BA87F291C31}" presName="space" presStyleCnt="0"/>
      <dgm:spPr/>
    </dgm:pt>
    <dgm:pt modelId="{CFE24B1D-05E2-4977-9AFC-A275CE217D43}" type="pres">
      <dgm:prSet presAssocID="{E21D2654-3210-4DFF-A6DC-5311874904E3}" presName="composite" presStyleCnt="0"/>
      <dgm:spPr/>
    </dgm:pt>
    <dgm:pt modelId="{D94D19C2-3F0C-46F3-8362-EF7CBB802183}" type="pres">
      <dgm:prSet presAssocID="{E21D2654-3210-4DFF-A6DC-5311874904E3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6BBCA7AA-60AF-4870-B4B3-97BE6714559F}" type="pres">
      <dgm:prSet presAssocID="{E21D2654-3210-4DFF-A6DC-5311874904E3}" presName="desTx" presStyleLbl="alignAccFollowNode1" presStyleIdx="1" presStyleCnt="4">
        <dgm:presLayoutVars>
          <dgm:bulletEnabled val="1"/>
        </dgm:presLayoutVars>
      </dgm:prSet>
      <dgm:spPr/>
    </dgm:pt>
    <dgm:pt modelId="{0685D728-12AF-44CC-AF73-C92D8C13E804}" type="pres">
      <dgm:prSet presAssocID="{C85B0574-C5ED-45F3-BD65-3B6BF2F2DEEF}" presName="space" presStyleCnt="0"/>
      <dgm:spPr/>
    </dgm:pt>
    <dgm:pt modelId="{4BF5F4AE-F7B5-4F05-9C9A-14B01FCAED75}" type="pres">
      <dgm:prSet presAssocID="{0C7AB815-05E9-4811-8069-731398AA1F21}" presName="composite" presStyleCnt="0"/>
      <dgm:spPr/>
    </dgm:pt>
    <dgm:pt modelId="{449DA124-3327-433B-B341-8D6AD7EA403B}" type="pres">
      <dgm:prSet presAssocID="{0C7AB815-05E9-4811-8069-731398AA1F21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AAD8F6B6-C23F-483A-A34D-3407807E339B}" type="pres">
      <dgm:prSet presAssocID="{0C7AB815-05E9-4811-8069-731398AA1F21}" presName="desTx" presStyleLbl="alignAccFollowNode1" presStyleIdx="2" presStyleCnt="4">
        <dgm:presLayoutVars>
          <dgm:bulletEnabled val="1"/>
        </dgm:presLayoutVars>
      </dgm:prSet>
      <dgm:spPr/>
    </dgm:pt>
    <dgm:pt modelId="{871307FF-40BE-47DD-85E6-025E3EF2DEE9}" type="pres">
      <dgm:prSet presAssocID="{BE295488-3E22-44A5-AAC1-AC7870EFB336}" presName="space" presStyleCnt="0"/>
      <dgm:spPr/>
    </dgm:pt>
    <dgm:pt modelId="{3B97D3FD-9643-4BF3-8197-3B10896E1E16}" type="pres">
      <dgm:prSet presAssocID="{8CA7E08F-D21C-4865-A50C-6C9A2CD068C0}" presName="composite" presStyleCnt="0"/>
      <dgm:spPr/>
    </dgm:pt>
    <dgm:pt modelId="{F757820E-7D1D-41EB-AF94-B4FCB8C39C3D}" type="pres">
      <dgm:prSet presAssocID="{8CA7E08F-D21C-4865-A50C-6C9A2CD068C0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52CD4BCE-6BF0-4EE4-A680-9D962FB64B08}" type="pres">
      <dgm:prSet presAssocID="{8CA7E08F-D21C-4865-A50C-6C9A2CD068C0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F1E7DA01-9F5F-437E-8DB4-5E4CCECB1D72}" srcId="{8BD3BFB6-8BD3-4401-88AA-8A2C39AA9CE4}" destId="{4D7F99EC-AB3E-4DDC-8185-2D7A17F1C5CF}" srcOrd="3" destOrd="0" parTransId="{2D66D8E2-E537-448A-B58A-1E10E8F6DEAB}" sibTransId="{8B57CE1B-032B-4E70-946D-516A2293521E}"/>
    <dgm:cxn modelId="{66323302-3A50-4D0A-971D-3D8644D731A0}" type="presOf" srcId="{CBAC2711-33BD-455B-AC55-314C0FED8F29}" destId="{52CD4BCE-6BF0-4EE4-A680-9D962FB64B08}" srcOrd="0" destOrd="9" presId="urn:microsoft.com/office/officeart/2005/8/layout/hList1"/>
    <dgm:cxn modelId="{347B780C-96E5-44DC-9BA0-D6FECC9ED84D}" srcId="{8CA7E08F-D21C-4865-A50C-6C9A2CD068C0}" destId="{0E6A2C14-943B-4913-9B09-6120FEE4965D}" srcOrd="2" destOrd="0" parTransId="{559F648B-9BB7-4C12-9F8F-B0B8A49F2BF4}" sibTransId="{6F4DE6B2-E843-4B27-A7DC-5702AE0FD97F}"/>
    <dgm:cxn modelId="{9B4A2C0D-421A-4B87-88EC-5C2BBEB93494}" srcId="{8BD3BFB6-8BD3-4401-88AA-8A2C39AA9CE4}" destId="{1BFD8EF4-BA54-46F2-9235-AFAAE0791138}" srcOrd="14" destOrd="0" parTransId="{2DA4BFCD-159A-42CE-92ED-E2E2C49E6BCA}" sibTransId="{03814EA7-2C6C-4D95-9374-5F041AF33378}"/>
    <dgm:cxn modelId="{66636211-1E4B-4D44-AD80-9F4898E67965}" type="presOf" srcId="{D62680CD-2F0B-4969-9E3E-354BF43DFA41}" destId="{52CD4BCE-6BF0-4EE4-A680-9D962FB64B08}" srcOrd="0" destOrd="1" presId="urn:microsoft.com/office/officeart/2005/8/layout/hList1"/>
    <dgm:cxn modelId="{6BEF7E11-4419-41B3-85DA-1DF8E18C8940}" srcId="{8CA7E08F-D21C-4865-A50C-6C9A2CD068C0}" destId="{08CDE8F5-BC62-44A8-8AA1-A4E32F45E5E6}" srcOrd="8" destOrd="0" parTransId="{458D09C1-EE84-46EE-B908-73C0D14D0F2A}" sibTransId="{3989B76D-C699-45F2-9CE7-1739CBC59D8A}"/>
    <dgm:cxn modelId="{026DDE14-E585-45B4-AA15-9971E9B296D3}" type="presOf" srcId="{90A1160E-4C71-45BD-B051-F632B3BAAD5A}" destId="{5268AB7F-1100-4CF8-BD6F-C37336208013}" srcOrd="0" destOrd="7" presId="urn:microsoft.com/office/officeart/2005/8/layout/hList1"/>
    <dgm:cxn modelId="{1F1CF215-1AB5-4176-8E9C-5139D19BB4DE}" srcId="{8BD3BFB6-8BD3-4401-88AA-8A2C39AA9CE4}" destId="{739CC688-CB65-41DB-AA8B-29EAF259D90C}" srcOrd="17" destOrd="0" parTransId="{07712DEE-4BA7-4309-BAFD-F5D13F49ECA4}" sibTransId="{824B5FB9-D46A-4F90-B1B5-1E601605BE26}"/>
    <dgm:cxn modelId="{ABCCCE18-F31C-44B0-AF0B-AF113E9F7013}" type="presOf" srcId="{351D453B-B26F-48D5-937B-B9F8FF9C0B06}" destId="{5268AB7F-1100-4CF8-BD6F-C37336208013}" srcOrd="0" destOrd="6" presId="urn:microsoft.com/office/officeart/2005/8/layout/hList1"/>
    <dgm:cxn modelId="{61311E1A-9863-48A4-AC54-2DCF13716CD0}" type="presOf" srcId="{3C14EBD2-A88C-4998-9525-79FD599CD66E}" destId="{6BBCA7AA-60AF-4870-B4B3-97BE6714559F}" srcOrd="0" destOrd="1" presId="urn:microsoft.com/office/officeart/2005/8/layout/hList1"/>
    <dgm:cxn modelId="{807F1E1B-6724-4F78-96A7-74EC5F9F0504}" type="presOf" srcId="{30CD2382-BF35-4C8A-ADE0-72C37AB30382}" destId="{5268AB7F-1100-4CF8-BD6F-C37336208013}" srcOrd="0" destOrd="1" presId="urn:microsoft.com/office/officeart/2005/8/layout/hList1"/>
    <dgm:cxn modelId="{0CE3491B-720E-4230-9A26-8D7800FC2BD4}" type="presOf" srcId="{08CDE8F5-BC62-44A8-8AA1-A4E32F45E5E6}" destId="{52CD4BCE-6BF0-4EE4-A680-9D962FB64B08}" srcOrd="0" destOrd="8" presId="urn:microsoft.com/office/officeart/2005/8/layout/hList1"/>
    <dgm:cxn modelId="{5ED73F1E-0F1B-4212-869B-36E87FD4460A}" type="presOf" srcId="{704AAB19-AACA-434F-9C2F-2FC487424DBA}" destId="{52CD4BCE-6BF0-4EE4-A680-9D962FB64B08}" srcOrd="0" destOrd="7" presId="urn:microsoft.com/office/officeart/2005/8/layout/hList1"/>
    <dgm:cxn modelId="{67DDC41F-62A9-4B2E-95BF-63882E946D1C}" srcId="{2A011FF2-1A01-462F-83E1-8E469CF08EFA}" destId="{E21D2654-3210-4DFF-A6DC-5311874904E3}" srcOrd="1" destOrd="0" parTransId="{145271E1-D862-439F-96D0-893697792E48}" sibTransId="{C85B0574-C5ED-45F3-BD65-3B6BF2F2DEEF}"/>
    <dgm:cxn modelId="{F255E920-B159-4F89-8860-D91795B58721}" srcId="{8BD3BFB6-8BD3-4401-88AA-8A2C39AA9CE4}" destId="{5620E0D6-90E0-4E46-AF98-E3C2DB898D86}" srcOrd="8" destOrd="0" parTransId="{D050E251-71FC-40B0-9E36-E4B56F2847FE}" sibTransId="{9E5BBC6C-C686-40FF-A228-0C43EE975310}"/>
    <dgm:cxn modelId="{7471D722-7759-4F65-96AF-10C4B0AF7303}" srcId="{E21D2654-3210-4DFF-A6DC-5311874904E3}" destId="{C75CC1AB-99DD-49C9-8078-B83FB8338B20}" srcOrd="5" destOrd="0" parTransId="{5D6C4CC0-45B0-4CEF-9E85-DE52087C0329}" sibTransId="{B18E12C0-7B88-427D-84BC-49BF8BE407AC}"/>
    <dgm:cxn modelId="{CB8BCB26-FC04-41C2-995A-FF0DFCECD565}" srcId="{8BD3BFB6-8BD3-4401-88AA-8A2C39AA9CE4}" destId="{0EF4D8C2-1A04-491A-8325-FAF9489DFC29}" srcOrd="16" destOrd="0" parTransId="{98D37FCA-F889-406B-9A6A-C26B0B9C63D5}" sibTransId="{F4ED758A-EF46-4957-B60B-938E26CC0116}"/>
    <dgm:cxn modelId="{8C8DE827-6703-405A-A5EA-091BCD5CFFDE}" type="presOf" srcId="{0C7AB815-05E9-4811-8069-731398AA1F21}" destId="{449DA124-3327-433B-B341-8D6AD7EA403B}" srcOrd="0" destOrd="0" presId="urn:microsoft.com/office/officeart/2005/8/layout/hList1"/>
    <dgm:cxn modelId="{DFB1FC27-F893-4134-ABCE-B8F0165634A4}" type="presOf" srcId="{C75CC1AB-99DD-49C9-8078-B83FB8338B20}" destId="{6BBCA7AA-60AF-4870-B4B3-97BE6714559F}" srcOrd="0" destOrd="5" presId="urn:microsoft.com/office/officeart/2005/8/layout/hList1"/>
    <dgm:cxn modelId="{552B8128-0EF3-4D96-9E31-ED8A4F227DA6}" srcId="{8CA7E08F-D21C-4865-A50C-6C9A2CD068C0}" destId="{704AAB19-AACA-434F-9C2F-2FC487424DBA}" srcOrd="7" destOrd="0" parTransId="{57F7C8BD-E455-4283-8C83-725492DCCB81}" sibTransId="{FE0E0575-7C12-4782-909B-381B9770816C}"/>
    <dgm:cxn modelId="{674B9B2A-CBC5-4584-943F-84DBBD8F5D4F}" type="presOf" srcId="{8CA7E08F-D21C-4865-A50C-6C9A2CD068C0}" destId="{F757820E-7D1D-41EB-AF94-B4FCB8C39C3D}" srcOrd="0" destOrd="0" presId="urn:microsoft.com/office/officeart/2005/8/layout/hList1"/>
    <dgm:cxn modelId="{6839992F-387B-4CDC-B2A2-256D1D822157}" srcId="{8BD3BFB6-8BD3-4401-88AA-8A2C39AA9CE4}" destId="{08D21E30-6B70-48B6-BD0F-9EEA38D98F3F}" srcOrd="2" destOrd="0" parTransId="{3AE0D6EC-29A1-479E-B7D8-E34D61B4660B}" sibTransId="{6A7C8835-4CF0-471C-A097-632FE0BCA19B}"/>
    <dgm:cxn modelId="{19645630-AE06-45B3-96D3-446E67EB925D}" srcId="{2A011FF2-1A01-462F-83E1-8E469CF08EFA}" destId="{8BD3BFB6-8BD3-4401-88AA-8A2C39AA9CE4}" srcOrd="0" destOrd="0" parTransId="{AFE3FF3D-855E-4C2F-A5B6-576279771CE0}" sibTransId="{911FC7D9-47D9-4F02-ADED-3BA87F291C31}"/>
    <dgm:cxn modelId="{A3159930-4B6D-4BDF-AD2E-5A59680F705F}" srcId="{E21D2654-3210-4DFF-A6DC-5311874904E3}" destId="{1899C8FB-65ED-45A9-B741-BE3045A77FEB}" srcOrd="8" destOrd="0" parTransId="{FA80ABBA-459F-44E1-9C42-8BB7DD3B3021}" sibTransId="{79F297D7-C4A9-4157-8A79-87F588EB21A1}"/>
    <dgm:cxn modelId="{523E1E32-58C4-4D3A-8291-FD3989BD22C5}" type="presOf" srcId="{6909D9BD-E502-4C00-B4E2-703B5BE9C41B}" destId="{52CD4BCE-6BF0-4EE4-A680-9D962FB64B08}" srcOrd="0" destOrd="0" presId="urn:microsoft.com/office/officeart/2005/8/layout/hList1"/>
    <dgm:cxn modelId="{40EB3E32-37DB-4958-BD13-1D91029FB5D4}" type="presOf" srcId="{0E6A2C14-943B-4913-9B09-6120FEE4965D}" destId="{52CD4BCE-6BF0-4EE4-A680-9D962FB64B08}" srcOrd="0" destOrd="2" presId="urn:microsoft.com/office/officeart/2005/8/layout/hList1"/>
    <dgm:cxn modelId="{76A1DA33-7A53-4067-8BF4-BFF210D56EBE}" type="presOf" srcId="{973C9700-01F3-49EA-8540-89E114998FA3}" destId="{6BBCA7AA-60AF-4870-B4B3-97BE6714559F}" srcOrd="0" destOrd="7" presId="urn:microsoft.com/office/officeart/2005/8/layout/hList1"/>
    <dgm:cxn modelId="{0439773B-D7A8-44FA-A2EA-2BFD3AE71090}" type="presOf" srcId="{66F32508-74F0-4C9B-AC29-6779C4F8E7F4}" destId="{AAD8F6B6-C23F-483A-A34D-3407807E339B}" srcOrd="0" destOrd="2" presId="urn:microsoft.com/office/officeart/2005/8/layout/hList1"/>
    <dgm:cxn modelId="{0587953C-9FE1-4437-AAA7-532A59C81E11}" srcId="{8BD3BFB6-8BD3-4401-88AA-8A2C39AA9CE4}" destId="{13F8D475-D062-49FA-9F25-B3054BA64A54}" srcOrd="5" destOrd="0" parTransId="{D5825E37-208F-4D80-8FE0-78C081DB1B81}" sibTransId="{68BE6ABC-4365-41EA-AFA5-1828FE7C6AE1}"/>
    <dgm:cxn modelId="{F202713D-A22F-4368-9601-4D8A5CBAA2E1}" type="presOf" srcId="{32F13C72-963B-4A6B-A154-175D02EC43E5}" destId="{5268AB7F-1100-4CF8-BD6F-C37336208013}" srcOrd="0" destOrd="9" presId="urn:microsoft.com/office/officeart/2005/8/layout/hList1"/>
    <dgm:cxn modelId="{2AE0695B-D0F4-432A-9E10-64D33D256BB8}" type="presOf" srcId="{FDB9E9F1-62ED-4818-BD19-D2C2B9FBA0CC}" destId="{5268AB7F-1100-4CF8-BD6F-C37336208013}" srcOrd="0" destOrd="18" presId="urn:microsoft.com/office/officeart/2005/8/layout/hList1"/>
    <dgm:cxn modelId="{7DFD825D-AD96-428B-8A81-04B7EF2D3615}" type="presOf" srcId="{C12FEA68-6657-4FCF-B9CB-FD1A342C6E97}" destId="{52CD4BCE-6BF0-4EE4-A680-9D962FB64B08}" srcOrd="0" destOrd="3" presId="urn:microsoft.com/office/officeart/2005/8/layout/hList1"/>
    <dgm:cxn modelId="{D01F5A5E-BC28-4717-BDD9-5ACA3FBD79FA}" srcId="{8CA7E08F-D21C-4865-A50C-6C9A2CD068C0}" destId="{987D6873-B2A2-4962-B00D-E8F9A29E036B}" srcOrd="5" destOrd="0" parTransId="{75BA4BD8-9EEF-424A-9F45-A097F8A85379}" sibTransId="{A05B1110-A75E-4008-9F24-800CB297FEE9}"/>
    <dgm:cxn modelId="{A9287842-293D-49B3-8A2C-A6DC87247928}" type="presOf" srcId="{E826CCD3-1E98-4ED6-8EDE-F58AD6A20BB3}" destId="{AAD8F6B6-C23F-483A-A34D-3407807E339B}" srcOrd="0" destOrd="1" presId="urn:microsoft.com/office/officeart/2005/8/layout/hList1"/>
    <dgm:cxn modelId="{25B37D42-F596-47C5-9389-D22ED486D5D6}" srcId="{E21D2654-3210-4DFF-A6DC-5311874904E3}" destId="{1C4C083D-94E3-4EB6-A69B-299247FB2373}" srcOrd="2" destOrd="0" parTransId="{C1AF7BBE-C679-4594-8198-D64BFCC9F393}" sibTransId="{3CA53F26-67F9-4123-98DF-04F0C0FCDC19}"/>
    <dgm:cxn modelId="{24B76543-6A1E-46C3-8B8A-EEA4D80EC49F}" srcId="{E21D2654-3210-4DFF-A6DC-5311874904E3}" destId="{61083C45-806F-4E42-A646-FC821472FD99}" srcOrd="0" destOrd="0" parTransId="{467B84C7-C7B2-45AD-A324-31147E6D5B1A}" sibTransId="{6CD3CF1B-8994-4842-BB4C-33131B0F3A18}"/>
    <dgm:cxn modelId="{C7E01747-1E47-4634-AD82-DC5E44D9FA9A}" type="presOf" srcId="{1C4C083D-94E3-4EB6-A69B-299247FB2373}" destId="{6BBCA7AA-60AF-4870-B4B3-97BE6714559F}" srcOrd="0" destOrd="2" presId="urn:microsoft.com/office/officeart/2005/8/layout/hList1"/>
    <dgm:cxn modelId="{E1436C47-DD7E-4103-9009-661D0AD62135}" srcId="{8BD3BFB6-8BD3-4401-88AA-8A2C39AA9CE4}" destId="{30CD2382-BF35-4C8A-ADE0-72C37AB30382}" srcOrd="1" destOrd="0" parTransId="{33224EBA-2145-4CAE-8B7F-10820F8B14ED}" sibTransId="{E20DF38E-9F46-4345-BDB2-2F7EDAEA07CB}"/>
    <dgm:cxn modelId="{18079B67-7B83-46BE-AAF5-AFA72351130B}" srcId="{8BD3BFB6-8BD3-4401-88AA-8A2C39AA9CE4}" destId="{AD2CE7D1-070C-4EB3-AF84-BB7D02AC6C3C}" srcOrd="13" destOrd="0" parTransId="{A28B8080-BA7B-4348-9E99-C2BF453F49C7}" sibTransId="{798D1478-A336-47A2-818C-7F280AAC2329}"/>
    <dgm:cxn modelId="{BEC2AD47-058E-4B30-923A-4E88D51A28EA}" type="presOf" srcId="{43425ED0-B0A7-4B71-A1D1-960D882BE48F}" destId="{5268AB7F-1100-4CF8-BD6F-C37336208013}" srcOrd="0" destOrd="10" presId="urn:microsoft.com/office/officeart/2005/8/layout/hList1"/>
    <dgm:cxn modelId="{FBCED747-9385-4BD1-A9BE-55FAF8C39311}" srcId="{8BD3BFB6-8BD3-4401-88AA-8A2C39AA9CE4}" destId="{351D453B-B26F-48D5-937B-B9F8FF9C0B06}" srcOrd="6" destOrd="0" parTransId="{E7BBE56D-9EE6-4939-AA25-1AE20A0E064D}" sibTransId="{18483FF5-BD7B-4D73-82AF-2F35714B0870}"/>
    <dgm:cxn modelId="{5D086669-9152-4846-A0F4-E152DBA736F8}" type="presOf" srcId="{1BFD8EF4-BA54-46F2-9235-AFAAE0791138}" destId="{5268AB7F-1100-4CF8-BD6F-C37336208013}" srcOrd="0" destOrd="14" presId="urn:microsoft.com/office/officeart/2005/8/layout/hList1"/>
    <dgm:cxn modelId="{F536974A-45C8-4DA8-B63A-A3498BF3652B}" type="presOf" srcId="{E56F92FD-58D5-4207-8D7F-1EC18B9D672F}" destId="{52CD4BCE-6BF0-4EE4-A680-9D962FB64B08}" srcOrd="0" destOrd="4" presId="urn:microsoft.com/office/officeart/2005/8/layout/hList1"/>
    <dgm:cxn modelId="{A962DB4C-46CB-46B6-8CD2-83B729FE097F}" srcId="{8BD3BFB6-8BD3-4401-88AA-8A2C39AA9CE4}" destId="{FCABBC01-399B-4DEB-B55E-14DCCEDB0818}" srcOrd="15" destOrd="0" parTransId="{953A31AF-A23B-4A93-B462-76B1730A7F53}" sibTransId="{DC6AC5D4-E79A-4641-B57E-CEFE6A541F36}"/>
    <dgm:cxn modelId="{F2A9EC6F-4089-4B7D-BB04-A81389ADE537}" srcId="{8CA7E08F-D21C-4865-A50C-6C9A2CD068C0}" destId="{E56F92FD-58D5-4207-8D7F-1EC18B9D672F}" srcOrd="4" destOrd="0" parTransId="{17B119EF-EB9F-4BF7-8D9C-6ACCE98D0B6F}" sibTransId="{07948946-588C-440D-B878-69B45BFC8AE6}"/>
    <dgm:cxn modelId="{4F54A350-99B1-40D6-ACC7-4A9FBD76E82E}" type="presOf" srcId="{4D7F99EC-AB3E-4DDC-8185-2D7A17F1C5CF}" destId="{5268AB7F-1100-4CF8-BD6F-C37336208013}" srcOrd="0" destOrd="3" presId="urn:microsoft.com/office/officeart/2005/8/layout/hList1"/>
    <dgm:cxn modelId="{1410D351-DFFB-4F42-A0D8-91B4E6D14B79}" srcId="{0C7AB815-05E9-4811-8069-731398AA1F21}" destId="{09345242-1DA2-4B51-BE0C-35E8F812F2EB}" srcOrd="0" destOrd="0" parTransId="{A1C6E50E-B760-4D58-B141-9ACBDC23662C}" sibTransId="{911270F5-6CDE-495D-98CA-1F504AD46B51}"/>
    <dgm:cxn modelId="{CC7EF372-814F-48BD-82AF-66AE7E506E66}" srcId="{8CA7E08F-D21C-4865-A50C-6C9A2CD068C0}" destId="{6909D9BD-E502-4C00-B4E2-703B5BE9C41B}" srcOrd="0" destOrd="0" parTransId="{2F1BDB3F-5F37-4849-ABF3-D6241060EA9B}" sibTransId="{91098F4B-EED3-4D6F-8648-151134EB8947}"/>
    <dgm:cxn modelId="{BA02EE73-43A9-4CD0-A733-B20BCC25CA05}" type="presOf" srcId="{987D6873-B2A2-4962-B00D-E8F9A29E036B}" destId="{52CD4BCE-6BF0-4EE4-A680-9D962FB64B08}" srcOrd="0" destOrd="5" presId="urn:microsoft.com/office/officeart/2005/8/layout/hList1"/>
    <dgm:cxn modelId="{794DFD53-AC11-4F76-ACEE-23A3592C94B1}" srcId="{2A011FF2-1A01-462F-83E1-8E469CF08EFA}" destId="{0C7AB815-05E9-4811-8069-731398AA1F21}" srcOrd="2" destOrd="0" parTransId="{D0D01E37-E224-4144-A300-6DDAE28B0436}" sibTransId="{BE295488-3E22-44A5-AAC1-AC7870EFB336}"/>
    <dgm:cxn modelId="{8F805A74-6A84-4FAC-A301-B6A82002505B}" srcId="{8BD3BFB6-8BD3-4401-88AA-8A2C39AA9CE4}" destId="{90A1160E-4C71-45BD-B051-F632B3BAAD5A}" srcOrd="7" destOrd="0" parTransId="{A8E51689-B917-400F-AF41-6006412CDDCD}" sibTransId="{262441CF-AC06-4BE8-B62F-770EB6302CB3}"/>
    <dgm:cxn modelId="{C1B17178-8993-4371-8FBB-9FA6810834FC}" srcId="{8CA7E08F-D21C-4865-A50C-6C9A2CD068C0}" destId="{C12FEA68-6657-4FCF-B9CB-FD1A342C6E97}" srcOrd="3" destOrd="0" parTransId="{F0E5BDE5-87F0-4488-AE1A-09904B10AF1D}" sibTransId="{034522B5-4674-4AAC-BB15-70AAE2DD8FC9}"/>
    <dgm:cxn modelId="{9A853D59-00A9-40C1-8188-07D4CF8FA036}" srcId="{8BD3BFB6-8BD3-4401-88AA-8A2C39AA9CE4}" destId="{5AA22810-AB3C-4C6A-ADDE-02E6982AFC24}" srcOrd="19" destOrd="0" parTransId="{AEAC6276-D6D9-4865-A48B-4A537BEF4B57}" sibTransId="{C2964CA6-F70E-4B00-BBEE-B589013523D6}"/>
    <dgm:cxn modelId="{B4EFC659-929C-423B-9426-918080BA0D93}" type="presOf" srcId="{E21D2654-3210-4DFF-A6DC-5311874904E3}" destId="{D94D19C2-3F0C-46F3-8362-EF7CBB802183}" srcOrd="0" destOrd="0" presId="urn:microsoft.com/office/officeart/2005/8/layout/hList1"/>
    <dgm:cxn modelId="{A619D979-0974-4A85-B350-2D91D2EF00B2}" type="presOf" srcId="{739CC688-CB65-41DB-AA8B-29EAF259D90C}" destId="{5268AB7F-1100-4CF8-BD6F-C37336208013}" srcOrd="0" destOrd="17" presId="urn:microsoft.com/office/officeart/2005/8/layout/hList1"/>
    <dgm:cxn modelId="{4CB0D77D-4FA3-4D07-8FE8-43B4B0C4F4ED}" type="presOf" srcId="{8E72ED36-10DE-4A3B-A128-884779296B37}" destId="{5268AB7F-1100-4CF8-BD6F-C37336208013}" srcOrd="0" destOrd="0" presId="urn:microsoft.com/office/officeart/2005/8/layout/hList1"/>
    <dgm:cxn modelId="{F26A197F-6038-4032-9A15-64318B418A9B}" srcId="{8BD3BFB6-8BD3-4401-88AA-8A2C39AA9CE4}" destId="{E00A168D-C3C5-4DD2-A65D-B1573BC663CF}" srcOrd="11" destOrd="0" parTransId="{104C1F49-79C8-4D52-952E-3FF1F07DF7CD}" sibTransId="{FDAE8275-68AC-488D-AEB3-C66DD791AE92}"/>
    <dgm:cxn modelId="{16028580-24F6-4CE6-8085-1116C3122D79}" srcId="{0C7AB815-05E9-4811-8069-731398AA1F21}" destId="{E826CCD3-1E98-4ED6-8EDE-F58AD6A20BB3}" srcOrd="1" destOrd="0" parTransId="{98DE5A94-A457-4712-B3F6-76053F95ECC3}" sibTransId="{AFABA626-B03F-4109-A4E2-94D99A52DC3E}"/>
    <dgm:cxn modelId="{757AA480-BD7F-472E-B67F-1EA957E9ADA3}" type="presOf" srcId="{61083C45-806F-4E42-A646-FC821472FD99}" destId="{6BBCA7AA-60AF-4870-B4B3-97BE6714559F}" srcOrd="0" destOrd="0" presId="urn:microsoft.com/office/officeart/2005/8/layout/hList1"/>
    <dgm:cxn modelId="{FD44E984-FC02-45AF-835D-2785D86861C9}" srcId="{E21D2654-3210-4DFF-A6DC-5311874904E3}" destId="{C7DF0A64-73D4-4B24-B37B-0893C5ED79F7}" srcOrd="4" destOrd="0" parTransId="{17934ED4-A7CC-40DC-A5DE-9E7470CBEA0F}" sibTransId="{2B287B70-D3C7-4C0A-B225-8A9C1137969A}"/>
    <dgm:cxn modelId="{E3449B85-F09C-4A9F-AE47-CB880B815F55}" type="presOf" srcId="{09345242-1DA2-4B51-BE0C-35E8F812F2EB}" destId="{AAD8F6B6-C23F-483A-A34D-3407807E339B}" srcOrd="0" destOrd="0" presId="urn:microsoft.com/office/officeart/2005/8/layout/hList1"/>
    <dgm:cxn modelId="{5BCE1989-ECF6-40A1-A637-12746C143240}" type="presOf" srcId="{13F8D475-D062-49FA-9F25-B3054BA64A54}" destId="{5268AB7F-1100-4CF8-BD6F-C37336208013}" srcOrd="0" destOrd="5" presId="urn:microsoft.com/office/officeart/2005/8/layout/hList1"/>
    <dgm:cxn modelId="{AB900192-9DFB-4A63-80F2-C5E11A038146}" srcId="{0C7AB815-05E9-4811-8069-731398AA1F21}" destId="{548C447E-5609-4BF8-BAA1-1CD8ACCC5D19}" srcOrd="4" destOrd="0" parTransId="{ECE98CD2-CA71-43F5-9C34-198B33BAAE07}" sibTransId="{368FB323-940E-4175-9DA2-32E9018017B0}"/>
    <dgm:cxn modelId="{AE274398-B8B6-407E-BB43-6FED591C5D8F}" srcId="{8BD3BFB6-8BD3-4401-88AA-8A2C39AA9CE4}" destId="{65093C1A-6010-46F0-94B1-68DBA3817863}" srcOrd="12" destOrd="0" parTransId="{13CAAB57-6DD4-4789-AF07-CF08B2A7CF33}" sibTransId="{97277662-0DFE-4835-8E66-DF94D01FB8CF}"/>
    <dgm:cxn modelId="{EB824598-8605-4C55-8BA2-DFC6159E7555}" srcId="{8BD3BFB6-8BD3-4401-88AA-8A2C39AA9CE4}" destId="{5BE6B7ED-33CA-48AD-8A05-54F174839058}" srcOrd="4" destOrd="0" parTransId="{B1258CA5-E6F2-4195-91B6-19321A599AD8}" sibTransId="{1598B0F4-4936-476A-B783-BA6A8F9CC7D3}"/>
    <dgm:cxn modelId="{34FCD798-6E11-429C-84F0-C4B18B0E4E11}" srcId="{2A011FF2-1A01-462F-83E1-8E469CF08EFA}" destId="{8CA7E08F-D21C-4865-A50C-6C9A2CD068C0}" srcOrd="3" destOrd="0" parTransId="{F344D092-0E07-41F0-84E5-AE87C34B26BC}" sibTransId="{D7BA6C75-A3C5-461E-91C8-8E8DA8C1F929}"/>
    <dgm:cxn modelId="{82814E9F-94AC-4664-A1E8-B4795A0FF13C}" type="presOf" srcId="{AD2CE7D1-070C-4EB3-AF84-BB7D02AC6C3C}" destId="{5268AB7F-1100-4CF8-BD6F-C37336208013}" srcOrd="0" destOrd="13" presId="urn:microsoft.com/office/officeart/2005/8/layout/hList1"/>
    <dgm:cxn modelId="{89E20FA2-A4EA-4D3F-9DDF-9552FBC93EE3}" srcId="{8BD3BFB6-8BD3-4401-88AA-8A2C39AA9CE4}" destId="{FDB9E9F1-62ED-4818-BD19-D2C2B9FBA0CC}" srcOrd="18" destOrd="0" parTransId="{B64CB514-3498-448C-8435-CCE8BBC4B242}" sibTransId="{D04FCB43-94C0-4CB6-B9BD-D9207134EA93}"/>
    <dgm:cxn modelId="{281B3CA2-FF46-4CD8-B64A-1F3588CBD12B}" srcId="{E21D2654-3210-4DFF-A6DC-5311874904E3}" destId="{3C14EBD2-A88C-4998-9525-79FD599CD66E}" srcOrd="1" destOrd="0" parTransId="{127B4A39-AB7A-43C4-9906-816DBE684C5F}" sibTransId="{2DF576BD-27A2-4B22-A3D3-943073150244}"/>
    <dgm:cxn modelId="{1FDAC4A3-28A0-4386-AFC7-4824DBB5E0FF}" type="presOf" srcId="{08D21E30-6B70-48B6-BD0F-9EEA38D98F3F}" destId="{5268AB7F-1100-4CF8-BD6F-C37336208013}" srcOrd="0" destOrd="2" presId="urn:microsoft.com/office/officeart/2005/8/layout/hList1"/>
    <dgm:cxn modelId="{9D3D9FA5-16A4-4BA8-9CE0-AB1379B79748}" type="presOf" srcId="{548C447E-5609-4BF8-BAA1-1CD8ACCC5D19}" destId="{AAD8F6B6-C23F-483A-A34D-3407807E339B}" srcOrd="0" destOrd="4" presId="urn:microsoft.com/office/officeart/2005/8/layout/hList1"/>
    <dgm:cxn modelId="{1A8781AA-AD70-452C-8B8C-4585D72776CA}" type="presOf" srcId="{65093C1A-6010-46F0-94B1-68DBA3817863}" destId="{5268AB7F-1100-4CF8-BD6F-C37336208013}" srcOrd="0" destOrd="12" presId="urn:microsoft.com/office/officeart/2005/8/layout/hList1"/>
    <dgm:cxn modelId="{29018AAB-2DFD-4A4B-AD51-86C593863EB5}" type="presOf" srcId="{FCABBC01-399B-4DEB-B55E-14DCCEDB0818}" destId="{5268AB7F-1100-4CF8-BD6F-C37336208013}" srcOrd="0" destOrd="15" presId="urn:microsoft.com/office/officeart/2005/8/layout/hList1"/>
    <dgm:cxn modelId="{1A81B9AC-C546-4959-90D6-69D1E92E4A84}" srcId="{8BD3BFB6-8BD3-4401-88AA-8A2C39AA9CE4}" destId="{43425ED0-B0A7-4B71-A1D1-960D882BE48F}" srcOrd="10" destOrd="0" parTransId="{3D622AD6-1412-40F2-B886-DE9E7A8A295C}" sibTransId="{10A53285-B740-48E1-8B4A-6428F542C74C}"/>
    <dgm:cxn modelId="{E82657B6-4DE2-4C99-A62B-E677D1234080}" srcId="{0C7AB815-05E9-4811-8069-731398AA1F21}" destId="{66F32508-74F0-4C9B-AC29-6779C4F8E7F4}" srcOrd="2" destOrd="0" parTransId="{C095202B-2096-415C-B163-0ADDEF3DB969}" sibTransId="{34A547AB-C904-4E83-946D-B7C1430A4462}"/>
    <dgm:cxn modelId="{5EB59FB6-F8BA-4497-90A7-301880213DBB}" type="presOf" srcId="{9326AA2D-7063-4CD6-B08E-BCF05924D692}" destId="{AAD8F6B6-C23F-483A-A34D-3407807E339B}" srcOrd="0" destOrd="3" presId="urn:microsoft.com/office/officeart/2005/8/layout/hList1"/>
    <dgm:cxn modelId="{4874D2BA-133B-4BA8-9B15-CE098181C5D2}" type="presOf" srcId="{C7DF0A64-73D4-4B24-B37B-0893C5ED79F7}" destId="{6BBCA7AA-60AF-4870-B4B3-97BE6714559F}" srcOrd="0" destOrd="4" presId="urn:microsoft.com/office/officeart/2005/8/layout/hList1"/>
    <dgm:cxn modelId="{497653BE-D294-435A-85E3-74EA0B9802DA}" srcId="{8CA7E08F-D21C-4865-A50C-6C9A2CD068C0}" destId="{CBAC2711-33BD-455B-AC55-314C0FED8F29}" srcOrd="9" destOrd="0" parTransId="{CD58C7F8-884B-42CD-A7BC-3493796407D1}" sibTransId="{556018D6-7C24-4B1F-AD10-7F191354DDF2}"/>
    <dgm:cxn modelId="{54BDA1C0-E178-4208-B27B-F6357612E934}" type="presOf" srcId="{8BD3BFB6-8BD3-4401-88AA-8A2C39AA9CE4}" destId="{567E75B9-2716-46CD-B085-357C66BB11C1}" srcOrd="0" destOrd="0" presId="urn:microsoft.com/office/officeart/2005/8/layout/hList1"/>
    <dgm:cxn modelId="{83209EC4-C617-4C20-95A1-3D87CE2AA3C2}" type="presOf" srcId="{A5AB5A1A-E452-4E81-BC0D-58EB42000DBE}" destId="{52CD4BCE-6BF0-4EE4-A680-9D962FB64B08}" srcOrd="0" destOrd="6" presId="urn:microsoft.com/office/officeart/2005/8/layout/hList1"/>
    <dgm:cxn modelId="{EEB27EC7-0DDB-4B7D-956D-39BC8BFB6EE6}" type="presOf" srcId="{2A011FF2-1A01-462F-83E1-8E469CF08EFA}" destId="{DE482E2B-C0CF-4A30-A36A-AB467CE3C6EF}" srcOrd="0" destOrd="0" presId="urn:microsoft.com/office/officeart/2005/8/layout/hList1"/>
    <dgm:cxn modelId="{759058CB-12AD-4E6D-AD05-98C28D89A48D}" srcId="{8BD3BFB6-8BD3-4401-88AA-8A2C39AA9CE4}" destId="{32F13C72-963B-4A6B-A154-175D02EC43E5}" srcOrd="9" destOrd="0" parTransId="{4307F64D-4B85-415A-B217-7803B784C0A3}" sibTransId="{8640D5A6-9177-4044-A670-7DFBD6923788}"/>
    <dgm:cxn modelId="{D4FAD5CD-D782-4DFD-AC84-0B4C9005FC08}" srcId="{8CA7E08F-D21C-4865-A50C-6C9A2CD068C0}" destId="{D62680CD-2F0B-4969-9E3E-354BF43DFA41}" srcOrd="1" destOrd="0" parTransId="{0AADEB34-2D04-47AE-AA32-B873A4A2AD81}" sibTransId="{B25B15CC-9339-434D-BC65-36939549287B}"/>
    <dgm:cxn modelId="{1BB04DCF-9F8B-48A1-9C59-08424B5569AD}" srcId="{E21D2654-3210-4DFF-A6DC-5311874904E3}" destId="{F37B901B-838A-4931-832E-F5EC60C26D8A}" srcOrd="3" destOrd="0" parTransId="{B2290E65-6BA3-478A-BCCA-5218D6B818C5}" sibTransId="{71229909-0056-4F5B-9F45-EED1BCD1DF4F}"/>
    <dgm:cxn modelId="{812355D5-2A92-46B6-AE4A-D1DAC988F250}" srcId="{8CA7E08F-D21C-4865-A50C-6C9A2CD068C0}" destId="{A5AB5A1A-E452-4E81-BC0D-58EB42000DBE}" srcOrd="6" destOrd="0" parTransId="{2F323186-9DB4-4C03-9764-EEC80BB404BA}" sibTransId="{36C21B2C-93F7-4B0B-B06B-BC1C97797B71}"/>
    <dgm:cxn modelId="{657BFBD8-40EB-4804-A303-834C182C7A6C}" srcId="{E21D2654-3210-4DFF-A6DC-5311874904E3}" destId="{253C6CB2-5275-4CD7-B080-B08AD9D6CFF1}" srcOrd="6" destOrd="0" parTransId="{D101AB9E-0A7B-44EE-86B1-62961C90F582}" sibTransId="{9D7A82DA-47A5-446E-89E2-14D8B2364CED}"/>
    <dgm:cxn modelId="{202C9ADA-617E-452C-A7A1-BEFF45E6BBC1}" type="presOf" srcId="{0EF4D8C2-1A04-491A-8325-FAF9489DFC29}" destId="{5268AB7F-1100-4CF8-BD6F-C37336208013}" srcOrd="0" destOrd="16" presId="urn:microsoft.com/office/officeart/2005/8/layout/hList1"/>
    <dgm:cxn modelId="{F3CB33E0-A98C-4E9C-8087-D0D4D0C570AE}" type="presOf" srcId="{5BE6B7ED-33CA-48AD-8A05-54F174839058}" destId="{5268AB7F-1100-4CF8-BD6F-C37336208013}" srcOrd="0" destOrd="4" presId="urn:microsoft.com/office/officeart/2005/8/layout/hList1"/>
    <dgm:cxn modelId="{056355E4-6D6F-4AB6-91C5-F052A1EB5350}" srcId="{8BD3BFB6-8BD3-4401-88AA-8A2C39AA9CE4}" destId="{8E72ED36-10DE-4A3B-A128-884779296B37}" srcOrd="0" destOrd="0" parTransId="{48BF1E70-8577-4263-B321-8FC7266494AC}" sibTransId="{09275309-22CD-4A3B-A76A-2A5C47E95E4D}"/>
    <dgm:cxn modelId="{DAC98FE5-4317-43E3-800A-5C64C7295E29}" type="presOf" srcId="{E00A168D-C3C5-4DD2-A65D-B1573BC663CF}" destId="{5268AB7F-1100-4CF8-BD6F-C37336208013}" srcOrd="0" destOrd="11" presId="urn:microsoft.com/office/officeart/2005/8/layout/hList1"/>
    <dgm:cxn modelId="{45F47BE6-4D25-4BBF-AE48-52A5C06AA6BD}" srcId="{0C7AB815-05E9-4811-8069-731398AA1F21}" destId="{9326AA2D-7063-4CD6-B08E-BCF05924D692}" srcOrd="3" destOrd="0" parTransId="{90CCD306-8847-4EF2-B106-6DFAD39D12ED}" sibTransId="{D85F338D-9C2B-49C9-83FB-CE019BCF4A69}"/>
    <dgm:cxn modelId="{966159EC-F81C-451C-82DC-735A597FFA4F}" type="presOf" srcId="{5AA22810-AB3C-4C6A-ADDE-02E6982AFC24}" destId="{5268AB7F-1100-4CF8-BD6F-C37336208013}" srcOrd="0" destOrd="19" presId="urn:microsoft.com/office/officeart/2005/8/layout/hList1"/>
    <dgm:cxn modelId="{DCEC6DEF-E8FD-46C4-BA30-355A9B095E3D}" type="presOf" srcId="{1899C8FB-65ED-45A9-B741-BE3045A77FEB}" destId="{6BBCA7AA-60AF-4870-B4B3-97BE6714559F}" srcOrd="0" destOrd="8" presId="urn:microsoft.com/office/officeart/2005/8/layout/hList1"/>
    <dgm:cxn modelId="{3F5D07F1-3736-45E2-8908-2782F8506E70}" type="presOf" srcId="{253C6CB2-5275-4CD7-B080-B08AD9D6CFF1}" destId="{6BBCA7AA-60AF-4870-B4B3-97BE6714559F}" srcOrd="0" destOrd="6" presId="urn:microsoft.com/office/officeart/2005/8/layout/hList1"/>
    <dgm:cxn modelId="{588969F5-75D3-4D23-98FD-596C1C3235DC}" type="presOf" srcId="{F37B901B-838A-4931-832E-F5EC60C26D8A}" destId="{6BBCA7AA-60AF-4870-B4B3-97BE6714559F}" srcOrd="0" destOrd="3" presId="urn:microsoft.com/office/officeart/2005/8/layout/hList1"/>
    <dgm:cxn modelId="{8650E1F6-FB0F-4EF5-ADC4-B1EEFB15942E}" type="presOf" srcId="{5620E0D6-90E0-4E46-AF98-E3C2DB898D86}" destId="{5268AB7F-1100-4CF8-BD6F-C37336208013}" srcOrd="0" destOrd="8" presId="urn:microsoft.com/office/officeart/2005/8/layout/hList1"/>
    <dgm:cxn modelId="{744F45FC-4EEA-4E79-AEA0-E104945D0FBA}" srcId="{E21D2654-3210-4DFF-A6DC-5311874904E3}" destId="{973C9700-01F3-49EA-8540-89E114998FA3}" srcOrd="7" destOrd="0" parTransId="{9B120DCA-58E3-4823-9582-BFD89B3ECFD5}" sibTransId="{18756B55-2767-4046-8B83-6B8E7E3CD989}"/>
    <dgm:cxn modelId="{1EF15D0E-564C-4D3B-BCE0-96F57FEE7612}" type="presParOf" srcId="{DE482E2B-C0CF-4A30-A36A-AB467CE3C6EF}" destId="{8F9CA11D-ABF2-4668-8832-B482A72FF829}" srcOrd="0" destOrd="0" presId="urn:microsoft.com/office/officeart/2005/8/layout/hList1"/>
    <dgm:cxn modelId="{0A15CD79-3186-4BE8-91BA-3F34D1C03AB5}" type="presParOf" srcId="{8F9CA11D-ABF2-4668-8832-B482A72FF829}" destId="{567E75B9-2716-46CD-B085-357C66BB11C1}" srcOrd="0" destOrd="0" presId="urn:microsoft.com/office/officeart/2005/8/layout/hList1"/>
    <dgm:cxn modelId="{07C26BC5-80D2-4C1A-9781-AE67D5273015}" type="presParOf" srcId="{8F9CA11D-ABF2-4668-8832-B482A72FF829}" destId="{5268AB7F-1100-4CF8-BD6F-C37336208013}" srcOrd="1" destOrd="0" presId="urn:microsoft.com/office/officeart/2005/8/layout/hList1"/>
    <dgm:cxn modelId="{BE8E08FC-5CC3-40C4-8D89-D929E3BEA1DC}" type="presParOf" srcId="{DE482E2B-C0CF-4A30-A36A-AB467CE3C6EF}" destId="{409D4B0E-FFF4-4149-848F-97C7DCE60CBA}" srcOrd="1" destOrd="0" presId="urn:microsoft.com/office/officeart/2005/8/layout/hList1"/>
    <dgm:cxn modelId="{1B4D13B1-C1AA-470C-BB85-990B08EDE892}" type="presParOf" srcId="{DE482E2B-C0CF-4A30-A36A-AB467CE3C6EF}" destId="{CFE24B1D-05E2-4977-9AFC-A275CE217D43}" srcOrd="2" destOrd="0" presId="urn:microsoft.com/office/officeart/2005/8/layout/hList1"/>
    <dgm:cxn modelId="{ECC599F1-3FE6-4F04-913A-DB69F2084110}" type="presParOf" srcId="{CFE24B1D-05E2-4977-9AFC-A275CE217D43}" destId="{D94D19C2-3F0C-46F3-8362-EF7CBB802183}" srcOrd="0" destOrd="0" presId="urn:microsoft.com/office/officeart/2005/8/layout/hList1"/>
    <dgm:cxn modelId="{55A59FA9-CDFF-4C2F-9259-442C6039F1E0}" type="presParOf" srcId="{CFE24B1D-05E2-4977-9AFC-A275CE217D43}" destId="{6BBCA7AA-60AF-4870-B4B3-97BE6714559F}" srcOrd="1" destOrd="0" presId="urn:microsoft.com/office/officeart/2005/8/layout/hList1"/>
    <dgm:cxn modelId="{2F8D967A-BAD1-408F-A868-88157772D45A}" type="presParOf" srcId="{DE482E2B-C0CF-4A30-A36A-AB467CE3C6EF}" destId="{0685D728-12AF-44CC-AF73-C92D8C13E804}" srcOrd="3" destOrd="0" presId="urn:microsoft.com/office/officeart/2005/8/layout/hList1"/>
    <dgm:cxn modelId="{1875707D-A602-4D84-A407-307106A1027D}" type="presParOf" srcId="{DE482E2B-C0CF-4A30-A36A-AB467CE3C6EF}" destId="{4BF5F4AE-F7B5-4F05-9C9A-14B01FCAED75}" srcOrd="4" destOrd="0" presId="urn:microsoft.com/office/officeart/2005/8/layout/hList1"/>
    <dgm:cxn modelId="{3BE5E287-1B77-4677-9258-EC83ADC995D8}" type="presParOf" srcId="{4BF5F4AE-F7B5-4F05-9C9A-14B01FCAED75}" destId="{449DA124-3327-433B-B341-8D6AD7EA403B}" srcOrd="0" destOrd="0" presId="urn:microsoft.com/office/officeart/2005/8/layout/hList1"/>
    <dgm:cxn modelId="{0C9F1967-5361-449D-93A6-7EEE6AD45330}" type="presParOf" srcId="{4BF5F4AE-F7B5-4F05-9C9A-14B01FCAED75}" destId="{AAD8F6B6-C23F-483A-A34D-3407807E339B}" srcOrd="1" destOrd="0" presId="urn:microsoft.com/office/officeart/2005/8/layout/hList1"/>
    <dgm:cxn modelId="{6DC85B97-60AB-4A36-A822-A370FFA0E053}" type="presParOf" srcId="{DE482E2B-C0CF-4A30-A36A-AB467CE3C6EF}" destId="{871307FF-40BE-47DD-85E6-025E3EF2DEE9}" srcOrd="5" destOrd="0" presId="urn:microsoft.com/office/officeart/2005/8/layout/hList1"/>
    <dgm:cxn modelId="{CADAB2D7-8710-43DF-B11C-E003F09B7214}" type="presParOf" srcId="{DE482E2B-C0CF-4A30-A36A-AB467CE3C6EF}" destId="{3B97D3FD-9643-4BF3-8197-3B10896E1E16}" srcOrd="6" destOrd="0" presId="urn:microsoft.com/office/officeart/2005/8/layout/hList1"/>
    <dgm:cxn modelId="{1F7AC9DB-A189-4810-8355-C240051111E5}" type="presParOf" srcId="{3B97D3FD-9643-4BF3-8197-3B10896E1E16}" destId="{F757820E-7D1D-41EB-AF94-B4FCB8C39C3D}" srcOrd="0" destOrd="0" presId="urn:microsoft.com/office/officeart/2005/8/layout/hList1"/>
    <dgm:cxn modelId="{8B42501F-D75C-477F-A369-169E46317E00}" type="presParOf" srcId="{3B97D3FD-9643-4BF3-8197-3B10896E1E16}" destId="{52CD4BCE-6BF0-4EE4-A680-9D962FB64B0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D952CD5-C0F7-40D3-AC1D-D72A595A7141}" type="doc">
      <dgm:prSet loTypeId="urn:microsoft.com/office/officeart/2005/8/layout/lProcess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D127F0FC-BC0B-4D12-B578-14C3F0637DA9}">
      <dgm:prSet phldrT="[Texto]"/>
      <dgm:spPr/>
      <dgm:t>
        <a:bodyPr/>
        <a:lstStyle/>
        <a:p>
          <a:r>
            <a:rPr lang="es-MX" dirty="0"/>
            <a:t>Objetivo  General</a:t>
          </a:r>
          <a:endParaRPr lang="es-ES" dirty="0"/>
        </a:p>
      </dgm:t>
    </dgm:pt>
    <dgm:pt modelId="{F53224AC-DBD1-44D2-A953-3B4FB1CAA5AD}" type="parTrans" cxnId="{3E3CF8CE-A91A-4899-94F4-2B48B4E6DD86}">
      <dgm:prSet/>
      <dgm:spPr/>
      <dgm:t>
        <a:bodyPr/>
        <a:lstStyle/>
        <a:p>
          <a:endParaRPr lang="es-ES"/>
        </a:p>
      </dgm:t>
    </dgm:pt>
    <dgm:pt modelId="{80D9CA15-CD73-428B-8310-E148E92D80D6}" type="sibTrans" cxnId="{3E3CF8CE-A91A-4899-94F4-2B48B4E6DD86}">
      <dgm:prSet/>
      <dgm:spPr/>
      <dgm:t>
        <a:bodyPr/>
        <a:lstStyle/>
        <a:p>
          <a:endParaRPr lang="es-ES"/>
        </a:p>
      </dgm:t>
    </dgm:pt>
    <dgm:pt modelId="{1A28B2A1-DBE2-4B5C-84D3-A81565C54EED}">
      <dgm:prSet phldrT="[Texto]"/>
      <dgm:spPr/>
      <dgm:t>
        <a:bodyPr/>
        <a:lstStyle/>
        <a:p>
          <a:r>
            <a:rPr lang="es-MX" dirty="0"/>
            <a:t>Objetivos específicos</a:t>
          </a:r>
          <a:endParaRPr lang="es-ES" dirty="0"/>
        </a:p>
      </dgm:t>
    </dgm:pt>
    <dgm:pt modelId="{66D00482-F50A-4DD2-A0D8-616D719B59BD}" type="parTrans" cxnId="{CAD1C790-5E2B-4295-B6C3-FAB863B839F3}">
      <dgm:prSet/>
      <dgm:spPr/>
      <dgm:t>
        <a:bodyPr/>
        <a:lstStyle/>
        <a:p>
          <a:endParaRPr lang="es-ES"/>
        </a:p>
      </dgm:t>
    </dgm:pt>
    <dgm:pt modelId="{9A8B2488-9AF1-4F3E-8A31-D407E9971F4F}" type="sibTrans" cxnId="{CAD1C790-5E2B-4295-B6C3-FAB863B839F3}">
      <dgm:prSet/>
      <dgm:spPr/>
      <dgm:t>
        <a:bodyPr/>
        <a:lstStyle/>
        <a:p>
          <a:endParaRPr lang="es-ES"/>
        </a:p>
      </dgm:t>
    </dgm:pt>
    <dgm:pt modelId="{FC5A6031-2948-4309-9681-A6B9A4A81756}">
      <dgm:prSet phldrT="[Texto]"/>
      <dgm:spPr/>
      <dgm:t>
        <a:bodyPr/>
        <a:lstStyle/>
        <a:p>
          <a:r>
            <a:rPr lang="es-MX" dirty="0"/>
            <a:t>Target</a:t>
          </a:r>
          <a:endParaRPr lang="es-ES" dirty="0"/>
        </a:p>
      </dgm:t>
    </dgm:pt>
    <dgm:pt modelId="{5FE83EFB-C0E8-4F9A-95C2-4F15AD57A977}" type="parTrans" cxnId="{3A396860-4E56-48ED-8D0E-5045F36E1B43}">
      <dgm:prSet/>
      <dgm:spPr/>
      <dgm:t>
        <a:bodyPr/>
        <a:lstStyle/>
        <a:p>
          <a:endParaRPr lang="es-ES"/>
        </a:p>
      </dgm:t>
    </dgm:pt>
    <dgm:pt modelId="{F724C72B-C366-46D7-9638-DAB3AB5B8B1B}" type="sibTrans" cxnId="{3A396860-4E56-48ED-8D0E-5045F36E1B43}">
      <dgm:prSet/>
      <dgm:spPr/>
      <dgm:t>
        <a:bodyPr/>
        <a:lstStyle/>
        <a:p>
          <a:endParaRPr lang="es-ES"/>
        </a:p>
      </dgm:t>
    </dgm:pt>
    <dgm:pt modelId="{C6984EFD-20C0-4EE2-9E0C-A4CEF5687D91}">
      <dgm:prSet phldrT="[Texto]"/>
      <dgm:spPr/>
      <dgm:t>
        <a:bodyPr/>
        <a:lstStyle/>
        <a:p>
          <a:r>
            <a:rPr lang="es-MX" dirty="0"/>
            <a:t>Buyer persona</a:t>
          </a:r>
          <a:endParaRPr lang="es-ES" dirty="0"/>
        </a:p>
      </dgm:t>
    </dgm:pt>
    <dgm:pt modelId="{C8CF6A23-FB1F-411B-B03C-CFCB1CF8F9D4}" type="parTrans" cxnId="{B89B85B8-EF1F-4E95-8B52-7C9A23E9784D}">
      <dgm:prSet/>
      <dgm:spPr/>
      <dgm:t>
        <a:bodyPr/>
        <a:lstStyle/>
        <a:p>
          <a:endParaRPr lang="es-ES"/>
        </a:p>
      </dgm:t>
    </dgm:pt>
    <dgm:pt modelId="{C6A751FD-7FD3-46E0-8192-DC2FFD0B9C17}" type="sibTrans" cxnId="{B89B85B8-EF1F-4E95-8B52-7C9A23E9784D}">
      <dgm:prSet/>
      <dgm:spPr/>
      <dgm:t>
        <a:bodyPr/>
        <a:lstStyle/>
        <a:p>
          <a:endParaRPr lang="es-ES"/>
        </a:p>
      </dgm:t>
    </dgm:pt>
    <dgm:pt modelId="{F5E09B4C-95D7-448D-B513-4F2BCC67BC88}">
      <dgm:prSet phldrT="[Texto]"/>
      <dgm:spPr/>
      <dgm:t>
        <a:bodyPr/>
        <a:lstStyle/>
        <a:p>
          <a:r>
            <a:rPr lang="es-MX" dirty="0"/>
            <a:t>Audiencia</a:t>
          </a:r>
          <a:endParaRPr lang="es-ES" dirty="0"/>
        </a:p>
      </dgm:t>
    </dgm:pt>
    <dgm:pt modelId="{03B58A27-E1AD-404A-B87F-449E1D442CD5}" type="parTrans" cxnId="{B29B433E-2DBD-4B41-9639-317D680BE1AE}">
      <dgm:prSet/>
      <dgm:spPr/>
      <dgm:t>
        <a:bodyPr/>
        <a:lstStyle/>
        <a:p>
          <a:endParaRPr lang="es-ES"/>
        </a:p>
      </dgm:t>
    </dgm:pt>
    <dgm:pt modelId="{BB0683A2-963E-4E19-8DCB-F5D35B8BDBF0}" type="sibTrans" cxnId="{B29B433E-2DBD-4B41-9639-317D680BE1AE}">
      <dgm:prSet/>
      <dgm:spPr/>
      <dgm:t>
        <a:bodyPr/>
        <a:lstStyle/>
        <a:p>
          <a:endParaRPr lang="es-ES"/>
        </a:p>
      </dgm:t>
    </dgm:pt>
    <dgm:pt modelId="{4F09B565-0C0C-4F89-9211-6D264BBC4C7E}">
      <dgm:prSet phldrT="[Texto]"/>
      <dgm:spPr/>
      <dgm:t>
        <a:bodyPr/>
        <a:lstStyle/>
        <a:p>
          <a:r>
            <a:rPr lang="es-MX" dirty="0"/>
            <a:t>Segmentación</a:t>
          </a:r>
          <a:endParaRPr lang="es-ES" dirty="0"/>
        </a:p>
      </dgm:t>
    </dgm:pt>
    <dgm:pt modelId="{8150FACC-8D23-403C-8511-CF93B961F7E0}" type="parTrans" cxnId="{A9653C57-6584-4007-AFB1-B6F85FE38EDD}">
      <dgm:prSet/>
      <dgm:spPr/>
      <dgm:t>
        <a:bodyPr/>
        <a:lstStyle/>
        <a:p>
          <a:endParaRPr lang="es-ES"/>
        </a:p>
      </dgm:t>
    </dgm:pt>
    <dgm:pt modelId="{D5033849-5553-46D5-AAC8-B3199EFD7F1D}" type="sibTrans" cxnId="{A9653C57-6584-4007-AFB1-B6F85FE38EDD}">
      <dgm:prSet/>
      <dgm:spPr/>
      <dgm:t>
        <a:bodyPr/>
        <a:lstStyle/>
        <a:p>
          <a:endParaRPr lang="es-ES"/>
        </a:p>
      </dgm:t>
    </dgm:pt>
    <dgm:pt modelId="{D293DB60-0CC4-4F3E-8C59-9B38E1B95230}">
      <dgm:prSet phldrT="[Texto]"/>
      <dgm:spPr/>
      <dgm:t>
        <a:bodyPr/>
        <a:lstStyle/>
        <a:p>
          <a:r>
            <a:rPr lang="es-MX" dirty="0"/>
            <a:t>Canales (plataformas)</a:t>
          </a:r>
          <a:endParaRPr lang="es-ES" dirty="0"/>
        </a:p>
      </dgm:t>
    </dgm:pt>
    <dgm:pt modelId="{D1B068DF-F573-46A4-B374-E1DB8962B639}" type="parTrans" cxnId="{44F7CB18-1EDB-4382-8C6F-242A77A01099}">
      <dgm:prSet/>
      <dgm:spPr/>
      <dgm:t>
        <a:bodyPr/>
        <a:lstStyle/>
        <a:p>
          <a:endParaRPr lang="es-ES"/>
        </a:p>
      </dgm:t>
    </dgm:pt>
    <dgm:pt modelId="{00D6E388-E4C0-4CF2-A6B3-DB2BFDE37538}" type="sibTrans" cxnId="{44F7CB18-1EDB-4382-8C6F-242A77A01099}">
      <dgm:prSet/>
      <dgm:spPr/>
      <dgm:t>
        <a:bodyPr/>
        <a:lstStyle/>
        <a:p>
          <a:endParaRPr lang="es-ES"/>
        </a:p>
      </dgm:t>
    </dgm:pt>
    <dgm:pt modelId="{CAE554DF-B255-4A21-87E7-EBDE11D26C05}">
      <dgm:prSet phldrT="[Texto]"/>
      <dgm:spPr/>
      <dgm:t>
        <a:bodyPr/>
        <a:lstStyle/>
        <a:p>
          <a:r>
            <a:rPr lang="es-MX" dirty="0"/>
            <a:t>Twitter</a:t>
          </a:r>
          <a:endParaRPr lang="es-ES" dirty="0"/>
        </a:p>
      </dgm:t>
    </dgm:pt>
    <dgm:pt modelId="{CDFC2BE2-FA2D-4635-8ADE-FA4FD5819B1F}" type="parTrans" cxnId="{CB22A69F-7C0E-4767-B4FB-B11DCBCFE80D}">
      <dgm:prSet/>
      <dgm:spPr/>
      <dgm:t>
        <a:bodyPr/>
        <a:lstStyle/>
        <a:p>
          <a:endParaRPr lang="es-ES"/>
        </a:p>
      </dgm:t>
    </dgm:pt>
    <dgm:pt modelId="{3C89680D-30F9-47FB-B4A6-775F1D9321E5}" type="sibTrans" cxnId="{CB22A69F-7C0E-4767-B4FB-B11DCBCFE80D}">
      <dgm:prSet/>
      <dgm:spPr/>
      <dgm:t>
        <a:bodyPr/>
        <a:lstStyle/>
        <a:p>
          <a:endParaRPr lang="es-ES"/>
        </a:p>
      </dgm:t>
    </dgm:pt>
    <dgm:pt modelId="{43960580-3B03-40A4-947C-CE1991841EE5}">
      <dgm:prSet phldrT="[Texto]"/>
      <dgm:spPr/>
      <dgm:t>
        <a:bodyPr/>
        <a:lstStyle/>
        <a:p>
          <a:r>
            <a:rPr lang="es-MX" dirty="0"/>
            <a:t>Impresiones o Reproducciones (cantidad)</a:t>
          </a:r>
          <a:endParaRPr lang="es-ES" dirty="0"/>
        </a:p>
      </dgm:t>
    </dgm:pt>
    <dgm:pt modelId="{83722AE9-9957-4633-B275-AA2264ADD723}" type="parTrans" cxnId="{91D9FD97-AB6F-4CC2-B57E-192F42FADE98}">
      <dgm:prSet/>
      <dgm:spPr/>
      <dgm:t>
        <a:bodyPr/>
        <a:lstStyle/>
        <a:p>
          <a:endParaRPr lang="es-ES"/>
        </a:p>
      </dgm:t>
    </dgm:pt>
    <dgm:pt modelId="{9F949F7F-DB54-46A1-89F9-E5CF869129D1}" type="sibTrans" cxnId="{91D9FD97-AB6F-4CC2-B57E-192F42FADE98}">
      <dgm:prSet/>
      <dgm:spPr/>
      <dgm:t>
        <a:bodyPr/>
        <a:lstStyle/>
        <a:p>
          <a:endParaRPr lang="es-ES"/>
        </a:p>
      </dgm:t>
    </dgm:pt>
    <dgm:pt modelId="{5936B994-8F79-4C5F-BCCB-22426A822CA8}">
      <dgm:prSet phldrT="[Texto]"/>
      <dgm:spPr/>
      <dgm:t>
        <a:bodyPr/>
        <a:lstStyle/>
        <a:p>
          <a:r>
            <a:rPr lang="es-MX" dirty="0"/>
            <a:t>Facebook</a:t>
          </a:r>
          <a:endParaRPr lang="es-ES" dirty="0"/>
        </a:p>
      </dgm:t>
    </dgm:pt>
    <dgm:pt modelId="{33004EF6-48B4-41C9-BD81-9BDA4CD309DF}" type="parTrans" cxnId="{6DD07738-9D7B-4E82-A9AD-BDD81E9C9692}">
      <dgm:prSet/>
      <dgm:spPr/>
      <dgm:t>
        <a:bodyPr/>
        <a:lstStyle/>
        <a:p>
          <a:endParaRPr lang="es-ES"/>
        </a:p>
      </dgm:t>
    </dgm:pt>
    <dgm:pt modelId="{24D526D8-A9EE-4890-A975-48344FF2A2B6}" type="sibTrans" cxnId="{6DD07738-9D7B-4E82-A9AD-BDD81E9C9692}">
      <dgm:prSet/>
      <dgm:spPr/>
      <dgm:t>
        <a:bodyPr/>
        <a:lstStyle/>
        <a:p>
          <a:endParaRPr lang="es-ES"/>
        </a:p>
      </dgm:t>
    </dgm:pt>
    <dgm:pt modelId="{0B2A9526-C63D-4F0C-9C3F-20C2349AFB14}">
      <dgm:prSet phldrT="[Texto]"/>
      <dgm:spPr/>
      <dgm:t>
        <a:bodyPr/>
        <a:lstStyle/>
        <a:p>
          <a:r>
            <a:rPr lang="es-MX" dirty="0"/>
            <a:t>Instagram</a:t>
          </a:r>
          <a:endParaRPr lang="es-ES" dirty="0"/>
        </a:p>
      </dgm:t>
    </dgm:pt>
    <dgm:pt modelId="{5F908EBC-EC53-4917-A358-5E75DD4874F9}" type="parTrans" cxnId="{1B038242-D1E0-441B-9524-0D4D012A22D1}">
      <dgm:prSet/>
      <dgm:spPr/>
      <dgm:t>
        <a:bodyPr/>
        <a:lstStyle/>
        <a:p>
          <a:endParaRPr lang="es-ES"/>
        </a:p>
      </dgm:t>
    </dgm:pt>
    <dgm:pt modelId="{CDDF8328-CAB9-4BA6-B8BA-085AB11D62A3}" type="sibTrans" cxnId="{1B038242-D1E0-441B-9524-0D4D012A22D1}">
      <dgm:prSet/>
      <dgm:spPr/>
      <dgm:t>
        <a:bodyPr/>
        <a:lstStyle/>
        <a:p>
          <a:endParaRPr lang="es-ES"/>
        </a:p>
      </dgm:t>
    </dgm:pt>
    <dgm:pt modelId="{0F3E8A76-35FE-4390-AF5E-609446590156}">
      <dgm:prSet phldrT="[Texto]"/>
      <dgm:spPr/>
      <dgm:t>
        <a:bodyPr/>
        <a:lstStyle/>
        <a:p>
          <a:r>
            <a:rPr lang="es-MX" dirty="0"/>
            <a:t>Youtube</a:t>
          </a:r>
          <a:endParaRPr lang="es-ES" dirty="0"/>
        </a:p>
      </dgm:t>
    </dgm:pt>
    <dgm:pt modelId="{FB168926-7598-48CF-956E-744FC98AC657}" type="parTrans" cxnId="{ED208A75-E436-4614-9C05-D5F87105ECCB}">
      <dgm:prSet/>
      <dgm:spPr/>
      <dgm:t>
        <a:bodyPr/>
        <a:lstStyle/>
        <a:p>
          <a:endParaRPr lang="es-ES"/>
        </a:p>
      </dgm:t>
    </dgm:pt>
    <dgm:pt modelId="{2106AA5E-AF8D-407D-8767-8241F48CED61}" type="sibTrans" cxnId="{ED208A75-E436-4614-9C05-D5F87105ECCB}">
      <dgm:prSet/>
      <dgm:spPr/>
      <dgm:t>
        <a:bodyPr/>
        <a:lstStyle/>
        <a:p>
          <a:endParaRPr lang="es-ES"/>
        </a:p>
      </dgm:t>
    </dgm:pt>
    <dgm:pt modelId="{14BB8EE3-56A8-4A5E-8041-823551A716F5}">
      <dgm:prSet phldrT="[Texto]"/>
      <dgm:spPr/>
      <dgm:t>
        <a:bodyPr/>
        <a:lstStyle/>
        <a:p>
          <a:r>
            <a:rPr lang="es-MX" dirty="0" err="1"/>
            <a:t>Linkedin</a:t>
          </a:r>
          <a:endParaRPr lang="es-ES" dirty="0"/>
        </a:p>
      </dgm:t>
    </dgm:pt>
    <dgm:pt modelId="{D793B475-2B45-42D5-BCC8-AE533FF882D2}" type="parTrans" cxnId="{932C0F23-1781-43F6-AF70-9BB41A1E46A4}">
      <dgm:prSet/>
      <dgm:spPr/>
      <dgm:t>
        <a:bodyPr/>
        <a:lstStyle/>
        <a:p>
          <a:endParaRPr lang="es-ES"/>
        </a:p>
      </dgm:t>
    </dgm:pt>
    <dgm:pt modelId="{7581D70E-645D-4F2D-BFE5-C925B38AC6B7}" type="sibTrans" cxnId="{932C0F23-1781-43F6-AF70-9BB41A1E46A4}">
      <dgm:prSet/>
      <dgm:spPr/>
      <dgm:t>
        <a:bodyPr/>
        <a:lstStyle/>
        <a:p>
          <a:endParaRPr lang="es-ES"/>
        </a:p>
      </dgm:t>
    </dgm:pt>
    <dgm:pt modelId="{A49870C3-E143-4FEC-A6DA-EC528E16D755}">
      <dgm:prSet phldrT="[Texto]"/>
      <dgm:spPr/>
      <dgm:t>
        <a:bodyPr/>
        <a:lstStyle/>
        <a:p>
          <a:r>
            <a:rPr lang="es-MX" dirty="0" err="1"/>
            <a:t>Tiktok</a:t>
          </a:r>
          <a:endParaRPr lang="es-ES" dirty="0"/>
        </a:p>
      </dgm:t>
    </dgm:pt>
    <dgm:pt modelId="{DBCF79C2-FA14-471B-BFF6-A2F6C072DBFF}" type="parTrans" cxnId="{14126473-8390-4268-8EF1-21CEAC7B2F63}">
      <dgm:prSet/>
      <dgm:spPr/>
      <dgm:t>
        <a:bodyPr/>
        <a:lstStyle/>
        <a:p>
          <a:endParaRPr lang="es-ES"/>
        </a:p>
      </dgm:t>
    </dgm:pt>
    <dgm:pt modelId="{92402DC0-83D7-4233-B650-45A2EF9BA6A7}" type="sibTrans" cxnId="{14126473-8390-4268-8EF1-21CEAC7B2F63}">
      <dgm:prSet/>
      <dgm:spPr/>
      <dgm:t>
        <a:bodyPr/>
        <a:lstStyle/>
        <a:p>
          <a:endParaRPr lang="es-ES"/>
        </a:p>
      </dgm:t>
    </dgm:pt>
    <dgm:pt modelId="{8237215D-448E-4C0E-99C2-F17F01DD6705}">
      <dgm:prSet phldrT="[Texto]"/>
      <dgm:spPr/>
      <dgm:t>
        <a:bodyPr/>
        <a:lstStyle/>
        <a:p>
          <a:r>
            <a:rPr lang="es-MX" dirty="0"/>
            <a:t>Contenido</a:t>
          </a:r>
          <a:endParaRPr lang="es-ES" dirty="0"/>
        </a:p>
      </dgm:t>
    </dgm:pt>
    <dgm:pt modelId="{FC881756-4008-48E1-A787-06B069555C63}" type="parTrans" cxnId="{B9560A70-74FB-4175-BD04-00945085CBC2}">
      <dgm:prSet/>
      <dgm:spPr/>
      <dgm:t>
        <a:bodyPr/>
        <a:lstStyle/>
        <a:p>
          <a:endParaRPr lang="es-ES"/>
        </a:p>
      </dgm:t>
    </dgm:pt>
    <dgm:pt modelId="{6542ECBB-18E6-45CA-995A-2144BBD3D685}" type="sibTrans" cxnId="{B9560A70-74FB-4175-BD04-00945085CBC2}">
      <dgm:prSet/>
      <dgm:spPr/>
      <dgm:t>
        <a:bodyPr/>
        <a:lstStyle/>
        <a:p>
          <a:endParaRPr lang="es-ES"/>
        </a:p>
      </dgm:t>
    </dgm:pt>
    <dgm:pt modelId="{DEE3C809-34FC-4432-A243-A08D42C2B49A}">
      <dgm:prSet phldrT="[Texto]"/>
      <dgm:spPr/>
      <dgm:t>
        <a:bodyPr/>
        <a:lstStyle/>
        <a:p>
          <a:r>
            <a:rPr lang="es-MX" dirty="0"/>
            <a:t>Videos</a:t>
          </a:r>
          <a:endParaRPr lang="es-ES" dirty="0"/>
        </a:p>
      </dgm:t>
    </dgm:pt>
    <dgm:pt modelId="{6B0AEE16-0820-4541-8BFF-3F187D53B348}" type="parTrans" cxnId="{50FD9BAA-2E30-4BD7-8FAC-D09356C241D8}">
      <dgm:prSet/>
      <dgm:spPr/>
      <dgm:t>
        <a:bodyPr/>
        <a:lstStyle/>
        <a:p>
          <a:endParaRPr lang="es-ES"/>
        </a:p>
      </dgm:t>
    </dgm:pt>
    <dgm:pt modelId="{67F3A982-CDDA-4D39-8659-2DACE20FB8E2}" type="sibTrans" cxnId="{50FD9BAA-2E30-4BD7-8FAC-D09356C241D8}">
      <dgm:prSet/>
      <dgm:spPr/>
      <dgm:t>
        <a:bodyPr/>
        <a:lstStyle/>
        <a:p>
          <a:endParaRPr lang="es-ES"/>
        </a:p>
      </dgm:t>
    </dgm:pt>
    <dgm:pt modelId="{E7300F53-283B-4265-8793-BC46470DD46C}">
      <dgm:prSet phldrT="[Texto]"/>
      <dgm:spPr/>
      <dgm:t>
        <a:bodyPr/>
        <a:lstStyle/>
        <a:p>
          <a:r>
            <a:rPr lang="es-MX" dirty="0"/>
            <a:t>Imágenes</a:t>
          </a:r>
          <a:endParaRPr lang="es-ES" dirty="0"/>
        </a:p>
      </dgm:t>
    </dgm:pt>
    <dgm:pt modelId="{859B0F6C-EF3C-4B4D-947D-6291AAD32ED3}" type="parTrans" cxnId="{E3AF30A5-242A-4D08-8936-C8151C6EEDC6}">
      <dgm:prSet/>
      <dgm:spPr/>
      <dgm:t>
        <a:bodyPr/>
        <a:lstStyle/>
        <a:p>
          <a:endParaRPr lang="es-ES"/>
        </a:p>
      </dgm:t>
    </dgm:pt>
    <dgm:pt modelId="{406E17CC-B612-4455-BF5A-7449B479DC2D}" type="sibTrans" cxnId="{E3AF30A5-242A-4D08-8936-C8151C6EEDC6}">
      <dgm:prSet/>
      <dgm:spPr/>
      <dgm:t>
        <a:bodyPr/>
        <a:lstStyle/>
        <a:p>
          <a:endParaRPr lang="es-ES"/>
        </a:p>
      </dgm:t>
    </dgm:pt>
    <dgm:pt modelId="{BBCA68E5-25EE-4A73-98A6-E7F1B3CF133F}">
      <dgm:prSet phldrT="[Texto]"/>
      <dgm:spPr/>
      <dgm:t>
        <a:bodyPr/>
        <a:lstStyle/>
        <a:p>
          <a:r>
            <a:rPr lang="es-MX" dirty="0"/>
            <a:t>Audios</a:t>
          </a:r>
          <a:endParaRPr lang="es-ES" dirty="0"/>
        </a:p>
      </dgm:t>
    </dgm:pt>
    <dgm:pt modelId="{E07D11DF-92EA-4245-85EA-443B7F1B0104}" type="parTrans" cxnId="{3CC13ADA-71C4-4C09-B85D-1DBF229418D4}">
      <dgm:prSet/>
      <dgm:spPr/>
      <dgm:t>
        <a:bodyPr/>
        <a:lstStyle/>
        <a:p>
          <a:endParaRPr lang="es-ES"/>
        </a:p>
      </dgm:t>
    </dgm:pt>
    <dgm:pt modelId="{BACFA94B-D04F-43F0-9108-7A50D0E23EB3}" type="sibTrans" cxnId="{3CC13ADA-71C4-4C09-B85D-1DBF229418D4}">
      <dgm:prSet/>
      <dgm:spPr/>
      <dgm:t>
        <a:bodyPr/>
        <a:lstStyle/>
        <a:p>
          <a:endParaRPr lang="es-ES"/>
        </a:p>
      </dgm:t>
    </dgm:pt>
    <dgm:pt modelId="{2F87B422-CB9F-44E7-94C4-6F41EEB87BBD}">
      <dgm:prSet phldrT="[Texto]"/>
      <dgm:spPr/>
      <dgm:t>
        <a:bodyPr/>
        <a:lstStyle/>
        <a:p>
          <a:r>
            <a:rPr lang="es-MX" dirty="0"/>
            <a:t>Textos</a:t>
          </a:r>
          <a:endParaRPr lang="es-ES" dirty="0"/>
        </a:p>
      </dgm:t>
    </dgm:pt>
    <dgm:pt modelId="{0FF6DDCF-F092-474E-949F-A41606495A2B}" type="parTrans" cxnId="{989EB2E7-43D8-4AFC-928E-772B2803763E}">
      <dgm:prSet/>
      <dgm:spPr/>
      <dgm:t>
        <a:bodyPr/>
        <a:lstStyle/>
        <a:p>
          <a:endParaRPr lang="es-ES"/>
        </a:p>
      </dgm:t>
    </dgm:pt>
    <dgm:pt modelId="{2284F299-F2B1-4435-BEE3-5C1449C0A782}" type="sibTrans" cxnId="{989EB2E7-43D8-4AFC-928E-772B2803763E}">
      <dgm:prSet/>
      <dgm:spPr/>
      <dgm:t>
        <a:bodyPr/>
        <a:lstStyle/>
        <a:p>
          <a:endParaRPr lang="es-ES"/>
        </a:p>
      </dgm:t>
    </dgm:pt>
    <dgm:pt modelId="{AC3532AE-EC69-4989-8FAD-4618E57633B3}">
      <dgm:prSet phldrT="[Texto]"/>
      <dgm:spPr/>
      <dgm:t>
        <a:bodyPr/>
        <a:lstStyle/>
        <a:p>
          <a:r>
            <a:rPr lang="es-MX" dirty="0"/>
            <a:t>Medición de Resultados (métricas)</a:t>
          </a:r>
          <a:endParaRPr lang="es-ES" dirty="0"/>
        </a:p>
      </dgm:t>
    </dgm:pt>
    <dgm:pt modelId="{2061F1A5-B426-4CE7-B46A-E81108FD54FD}" type="parTrans" cxnId="{8574BB5E-C350-4382-89DF-542359BA5101}">
      <dgm:prSet/>
      <dgm:spPr/>
      <dgm:t>
        <a:bodyPr/>
        <a:lstStyle/>
        <a:p>
          <a:endParaRPr lang="es-ES"/>
        </a:p>
      </dgm:t>
    </dgm:pt>
    <dgm:pt modelId="{70763B78-02D0-4226-BC24-F2D6745CA7EE}" type="sibTrans" cxnId="{8574BB5E-C350-4382-89DF-542359BA5101}">
      <dgm:prSet/>
      <dgm:spPr/>
      <dgm:t>
        <a:bodyPr/>
        <a:lstStyle/>
        <a:p>
          <a:endParaRPr lang="es-ES"/>
        </a:p>
      </dgm:t>
    </dgm:pt>
    <dgm:pt modelId="{ED797C99-67CC-4E89-937F-4A99B7C45A03}">
      <dgm:prSet phldrT="[Texto]"/>
      <dgm:spPr/>
      <dgm:t>
        <a:bodyPr/>
        <a:lstStyle/>
        <a:p>
          <a:r>
            <a:rPr lang="es-MX" dirty="0"/>
            <a:t>Me gusta y Reacciones</a:t>
          </a:r>
          <a:endParaRPr lang="es-ES" dirty="0"/>
        </a:p>
      </dgm:t>
    </dgm:pt>
    <dgm:pt modelId="{859C3EC1-2DDF-433A-8A75-48A42880136F}" type="parTrans" cxnId="{94B17451-5934-4A81-B544-268B062D82A2}">
      <dgm:prSet/>
      <dgm:spPr/>
      <dgm:t>
        <a:bodyPr/>
        <a:lstStyle/>
        <a:p>
          <a:endParaRPr lang="es-ES"/>
        </a:p>
      </dgm:t>
    </dgm:pt>
    <dgm:pt modelId="{6DB3AAEA-B682-46DC-8084-D7A149BC3FA6}" type="sibTrans" cxnId="{94B17451-5934-4A81-B544-268B062D82A2}">
      <dgm:prSet/>
      <dgm:spPr/>
      <dgm:t>
        <a:bodyPr/>
        <a:lstStyle/>
        <a:p>
          <a:endParaRPr lang="es-ES"/>
        </a:p>
      </dgm:t>
    </dgm:pt>
    <dgm:pt modelId="{87F3E9FA-1B9E-4577-9AFA-69CF0D82E298}">
      <dgm:prSet phldrT="[Texto]"/>
      <dgm:spPr/>
      <dgm:t>
        <a:bodyPr/>
        <a:lstStyle/>
        <a:p>
          <a:r>
            <a:rPr lang="es-MX" dirty="0"/>
            <a:t>Comentarios</a:t>
          </a:r>
          <a:endParaRPr lang="es-ES" dirty="0"/>
        </a:p>
      </dgm:t>
    </dgm:pt>
    <dgm:pt modelId="{A27117E0-4766-48A4-92F8-3F85C4AB8658}" type="parTrans" cxnId="{A444371D-FDD6-4EF7-B8DC-7834FF8E0BE6}">
      <dgm:prSet/>
      <dgm:spPr/>
      <dgm:t>
        <a:bodyPr/>
        <a:lstStyle/>
        <a:p>
          <a:endParaRPr lang="es-ES"/>
        </a:p>
      </dgm:t>
    </dgm:pt>
    <dgm:pt modelId="{2D4F70E3-2F6A-4C31-AF5C-C254C5416D02}" type="sibTrans" cxnId="{A444371D-FDD6-4EF7-B8DC-7834FF8E0BE6}">
      <dgm:prSet/>
      <dgm:spPr/>
      <dgm:t>
        <a:bodyPr/>
        <a:lstStyle/>
        <a:p>
          <a:endParaRPr lang="es-ES"/>
        </a:p>
      </dgm:t>
    </dgm:pt>
    <dgm:pt modelId="{480CECD4-25B0-4826-90E5-93F6E95FFFE7}">
      <dgm:prSet phldrT="[Texto]"/>
      <dgm:spPr/>
      <dgm:t>
        <a:bodyPr/>
        <a:lstStyle/>
        <a:p>
          <a:r>
            <a:rPr lang="es-MX" dirty="0"/>
            <a:t>Impresiones o Reproducciones</a:t>
          </a:r>
          <a:endParaRPr lang="es-ES" dirty="0"/>
        </a:p>
      </dgm:t>
    </dgm:pt>
    <dgm:pt modelId="{A97190FA-83DE-4E85-825F-B9BC202D7EBC}" type="parTrans" cxnId="{B2228CB4-F954-4689-9CE9-DAE950C59236}">
      <dgm:prSet/>
      <dgm:spPr/>
      <dgm:t>
        <a:bodyPr/>
        <a:lstStyle/>
        <a:p>
          <a:endParaRPr lang="es-ES"/>
        </a:p>
      </dgm:t>
    </dgm:pt>
    <dgm:pt modelId="{7773E137-7B22-4A97-8862-F3C8C8F9EA3B}" type="sibTrans" cxnId="{B2228CB4-F954-4689-9CE9-DAE950C59236}">
      <dgm:prSet/>
      <dgm:spPr/>
      <dgm:t>
        <a:bodyPr/>
        <a:lstStyle/>
        <a:p>
          <a:endParaRPr lang="es-ES"/>
        </a:p>
      </dgm:t>
    </dgm:pt>
    <dgm:pt modelId="{969C36E1-F912-4056-8261-B3C640348D32}">
      <dgm:prSet phldrT="[Texto]"/>
      <dgm:spPr/>
      <dgm:t>
        <a:bodyPr/>
        <a:lstStyle/>
        <a:p>
          <a:r>
            <a:rPr lang="es-MX" dirty="0"/>
            <a:t>Shares</a:t>
          </a:r>
          <a:endParaRPr lang="es-ES" dirty="0"/>
        </a:p>
      </dgm:t>
    </dgm:pt>
    <dgm:pt modelId="{7860F98B-9181-4021-A82F-16FB92654ADF}" type="parTrans" cxnId="{DBC8ACB9-AD58-498F-B6AA-29CCD652A9FF}">
      <dgm:prSet/>
      <dgm:spPr/>
      <dgm:t>
        <a:bodyPr/>
        <a:lstStyle/>
        <a:p>
          <a:endParaRPr lang="es-ES"/>
        </a:p>
      </dgm:t>
    </dgm:pt>
    <dgm:pt modelId="{5A4CDE9C-AE84-4A6F-A99F-64B896A7E9B9}" type="sibTrans" cxnId="{DBC8ACB9-AD58-498F-B6AA-29CCD652A9FF}">
      <dgm:prSet/>
      <dgm:spPr/>
      <dgm:t>
        <a:bodyPr/>
        <a:lstStyle/>
        <a:p>
          <a:endParaRPr lang="es-ES"/>
        </a:p>
      </dgm:t>
    </dgm:pt>
    <dgm:pt modelId="{3264E78E-8836-445E-A12D-D60EAB6624B4}">
      <dgm:prSet phldrT="[Texto]"/>
      <dgm:spPr/>
      <dgm:t>
        <a:bodyPr/>
        <a:lstStyle/>
        <a:p>
          <a:r>
            <a:rPr lang="es-MX" dirty="0" err="1"/>
            <a:t>Engagement</a:t>
          </a:r>
          <a:endParaRPr lang="es-ES" dirty="0"/>
        </a:p>
      </dgm:t>
    </dgm:pt>
    <dgm:pt modelId="{DF82EC66-4A81-452F-812B-0BBFB39E53A6}" type="parTrans" cxnId="{8ED7F6A0-DC88-469D-BD5C-C7C353AECBCE}">
      <dgm:prSet/>
      <dgm:spPr/>
      <dgm:t>
        <a:bodyPr/>
        <a:lstStyle/>
        <a:p>
          <a:endParaRPr lang="es-ES"/>
        </a:p>
      </dgm:t>
    </dgm:pt>
    <dgm:pt modelId="{EDC18530-F63B-4E4A-B90F-1CB9834A26D1}" type="sibTrans" cxnId="{8ED7F6A0-DC88-469D-BD5C-C7C353AECBCE}">
      <dgm:prSet/>
      <dgm:spPr/>
      <dgm:t>
        <a:bodyPr/>
        <a:lstStyle/>
        <a:p>
          <a:endParaRPr lang="es-ES"/>
        </a:p>
      </dgm:t>
    </dgm:pt>
    <dgm:pt modelId="{CCE3EFBC-BA04-464F-A953-0E6CB3471832}">
      <dgm:prSet/>
      <dgm:spPr/>
      <dgm:t>
        <a:bodyPr/>
        <a:lstStyle/>
        <a:p>
          <a:r>
            <a:rPr lang="es-MX" dirty="0"/>
            <a:t>Me gusta y Reacciones (cantidad)</a:t>
          </a:r>
          <a:endParaRPr lang="es-ES" dirty="0"/>
        </a:p>
      </dgm:t>
    </dgm:pt>
    <dgm:pt modelId="{0F2F2DC4-F952-4860-A59C-E65C8E5C4709}" type="parTrans" cxnId="{782515FD-20F9-4BE6-AB98-8AF8A56E8F77}">
      <dgm:prSet/>
      <dgm:spPr/>
      <dgm:t>
        <a:bodyPr/>
        <a:lstStyle/>
        <a:p>
          <a:endParaRPr lang="es-ES"/>
        </a:p>
      </dgm:t>
    </dgm:pt>
    <dgm:pt modelId="{0C535749-1032-4906-8454-74B2F38B580D}" type="sibTrans" cxnId="{782515FD-20F9-4BE6-AB98-8AF8A56E8F77}">
      <dgm:prSet/>
      <dgm:spPr/>
      <dgm:t>
        <a:bodyPr/>
        <a:lstStyle/>
        <a:p>
          <a:endParaRPr lang="es-ES"/>
        </a:p>
      </dgm:t>
    </dgm:pt>
    <dgm:pt modelId="{701E9293-D4D7-4B46-BA98-FC78A0E7FEF1}">
      <dgm:prSet/>
      <dgm:spPr/>
      <dgm:t>
        <a:bodyPr/>
        <a:lstStyle/>
        <a:p>
          <a:r>
            <a:rPr lang="es-MX" dirty="0"/>
            <a:t>Comentarios (cantidad)</a:t>
          </a:r>
          <a:endParaRPr lang="es-ES" dirty="0"/>
        </a:p>
      </dgm:t>
    </dgm:pt>
    <dgm:pt modelId="{5BDBC531-739B-4131-862C-BDE2D8E5798A}" type="parTrans" cxnId="{2B0E68AB-29DD-4D28-9E41-868E3C553C61}">
      <dgm:prSet/>
      <dgm:spPr/>
      <dgm:t>
        <a:bodyPr/>
        <a:lstStyle/>
        <a:p>
          <a:endParaRPr lang="es-ES"/>
        </a:p>
      </dgm:t>
    </dgm:pt>
    <dgm:pt modelId="{AF4533F3-CDD8-448E-A1C4-CA9467CFF05B}" type="sibTrans" cxnId="{2B0E68AB-29DD-4D28-9E41-868E3C553C61}">
      <dgm:prSet/>
      <dgm:spPr/>
      <dgm:t>
        <a:bodyPr/>
        <a:lstStyle/>
        <a:p>
          <a:endParaRPr lang="es-ES"/>
        </a:p>
      </dgm:t>
    </dgm:pt>
    <dgm:pt modelId="{43791672-E29A-4F15-9682-F154ACC56A8B}">
      <dgm:prSet/>
      <dgm:spPr/>
      <dgm:t>
        <a:bodyPr/>
        <a:lstStyle/>
        <a:p>
          <a:r>
            <a:rPr lang="es-MX" dirty="0"/>
            <a:t>Shares (cantidad)</a:t>
          </a:r>
          <a:endParaRPr lang="es-ES" dirty="0"/>
        </a:p>
      </dgm:t>
    </dgm:pt>
    <dgm:pt modelId="{D508872A-F664-4D8D-84A1-CC014DF4D42B}" type="parTrans" cxnId="{DC70DE7E-90F4-46C0-A454-976253D9B938}">
      <dgm:prSet/>
      <dgm:spPr/>
      <dgm:t>
        <a:bodyPr/>
        <a:lstStyle/>
        <a:p>
          <a:endParaRPr lang="es-ES"/>
        </a:p>
      </dgm:t>
    </dgm:pt>
    <dgm:pt modelId="{06C85827-4785-42B8-9186-E6E7C730A5FE}" type="sibTrans" cxnId="{DC70DE7E-90F4-46C0-A454-976253D9B938}">
      <dgm:prSet/>
      <dgm:spPr/>
      <dgm:t>
        <a:bodyPr/>
        <a:lstStyle/>
        <a:p>
          <a:endParaRPr lang="es-ES"/>
        </a:p>
      </dgm:t>
    </dgm:pt>
    <dgm:pt modelId="{7EE236FF-1349-484F-B006-D11079028EDA}">
      <dgm:prSet phldrT="[Texto]"/>
      <dgm:spPr/>
      <dgm:t>
        <a:bodyPr/>
        <a:lstStyle/>
        <a:p>
          <a:r>
            <a:rPr lang="es-MX" dirty="0"/>
            <a:t>Informe</a:t>
          </a:r>
          <a:endParaRPr lang="es-ES" dirty="0"/>
        </a:p>
      </dgm:t>
    </dgm:pt>
    <dgm:pt modelId="{8D0001CB-2888-400F-93BD-926C3EDB9BF5}" type="parTrans" cxnId="{48ED7C8F-A4C7-476C-9BAA-6C887E89019C}">
      <dgm:prSet/>
      <dgm:spPr/>
      <dgm:t>
        <a:bodyPr/>
        <a:lstStyle/>
        <a:p>
          <a:endParaRPr lang="es-ES"/>
        </a:p>
      </dgm:t>
    </dgm:pt>
    <dgm:pt modelId="{8077D7FF-092A-4CDF-A494-42DC02E893E0}" type="sibTrans" cxnId="{48ED7C8F-A4C7-476C-9BAA-6C887E89019C}">
      <dgm:prSet/>
      <dgm:spPr/>
      <dgm:t>
        <a:bodyPr/>
        <a:lstStyle/>
        <a:p>
          <a:endParaRPr lang="es-ES"/>
        </a:p>
      </dgm:t>
    </dgm:pt>
    <dgm:pt modelId="{44D60224-F1A7-4B89-B3F1-BF479C76FB2D}">
      <dgm:prSet phldrT="[Texto]"/>
      <dgm:spPr/>
      <dgm:t>
        <a:bodyPr/>
        <a:lstStyle/>
        <a:p>
          <a:r>
            <a:rPr lang="es-MX" dirty="0"/>
            <a:t>Objetivos logrados</a:t>
          </a:r>
          <a:endParaRPr lang="es-ES" dirty="0"/>
        </a:p>
      </dgm:t>
    </dgm:pt>
    <dgm:pt modelId="{1F25FE37-53E8-4D32-8FEE-6A0CFE00A329}" type="parTrans" cxnId="{0CF7DEA6-6D1C-4F06-B7F0-12D8FA08B82B}">
      <dgm:prSet/>
      <dgm:spPr/>
      <dgm:t>
        <a:bodyPr/>
        <a:lstStyle/>
        <a:p>
          <a:endParaRPr lang="es-ES"/>
        </a:p>
      </dgm:t>
    </dgm:pt>
    <dgm:pt modelId="{0AAA5406-3E90-4084-AA1A-F3DF55450E5C}" type="sibTrans" cxnId="{0CF7DEA6-6D1C-4F06-B7F0-12D8FA08B82B}">
      <dgm:prSet/>
      <dgm:spPr/>
      <dgm:t>
        <a:bodyPr/>
        <a:lstStyle/>
        <a:p>
          <a:endParaRPr lang="es-ES"/>
        </a:p>
      </dgm:t>
    </dgm:pt>
    <dgm:pt modelId="{7A31FB3E-B9D1-41A6-90C7-0EE8744F5257}">
      <dgm:prSet phldrT="[Texto]"/>
      <dgm:spPr/>
      <dgm:t>
        <a:bodyPr/>
        <a:lstStyle/>
        <a:p>
          <a:r>
            <a:rPr lang="es-MX" dirty="0"/>
            <a:t>Objetivos no logrados</a:t>
          </a:r>
          <a:endParaRPr lang="es-ES" dirty="0"/>
        </a:p>
      </dgm:t>
    </dgm:pt>
    <dgm:pt modelId="{8AD1B6A8-70EC-43B4-B3FF-DA5B6C9DCDB5}" type="parTrans" cxnId="{56B5B040-D69E-4A30-BA32-29E577E3870A}">
      <dgm:prSet/>
      <dgm:spPr/>
      <dgm:t>
        <a:bodyPr/>
        <a:lstStyle/>
        <a:p>
          <a:endParaRPr lang="es-ES"/>
        </a:p>
      </dgm:t>
    </dgm:pt>
    <dgm:pt modelId="{DFAB2843-02BC-41E9-A2A5-AC33416A76F3}" type="sibTrans" cxnId="{56B5B040-D69E-4A30-BA32-29E577E3870A}">
      <dgm:prSet/>
      <dgm:spPr/>
      <dgm:t>
        <a:bodyPr/>
        <a:lstStyle/>
        <a:p>
          <a:endParaRPr lang="es-ES"/>
        </a:p>
      </dgm:t>
    </dgm:pt>
    <dgm:pt modelId="{EE6B5F48-A88D-4A4B-91CB-1116DF663F04}">
      <dgm:prSet phldrT="[Texto]"/>
      <dgm:spPr/>
      <dgm:t>
        <a:bodyPr/>
        <a:lstStyle/>
        <a:p>
          <a:r>
            <a:rPr lang="es-MX" dirty="0"/>
            <a:t>Actividades que se realizaron</a:t>
          </a:r>
          <a:endParaRPr lang="es-ES" dirty="0"/>
        </a:p>
      </dgm:t>
    </dgm:pt>
    <dgm:pt modelId="{CE0194C1-DDC7-4447-836D-DEED88FDD7AC}" type="parTrans" cxnId="{A8639C83-2F08-4A49-AD17-BC1D8B6449C0}">
      <dgm:prSet/>
      <dgm:spPr/>
      <dgm:t>
        <a:bodyPr/>
        <a:lstStyle/>
        <a:p>
          <a:endParaRPr lang="es-ES"/>
        </a:p>
      </dgm:t>
    </dgm:pt>
    <dgm:pt modelId="{F02A5A3E-D26B-4A4A-849E-47BFAAB87F5D}" type="sibTrans" cxnId="{A8639C83-2F08-4A49-AD17-BC1D8B6449C0}">
      <dgm:prSet/>
      <dgm:spPr/>
      <dgm:t>
        <a:bodyPr/>
        <a:lstStyle/>
        <a:p>
          <a:endParaRPr lang="es-ES"/>
        </a:p>
      </dgm:t>
    </dgm:pt>
    <dgm:pt modelId="{FDDAB1ED-9A15-4F45-9270-E24623CE5468}">
      <dgm:prSet phldrT="[Texto]"/>
      <dgm:spPr/>
      <dgm:t>
        <a:bodyPr/>
        <a:lstStyle/>
        <a:p>
          <a:r>
            <a:rPr lang="es-MX" dirty="0"/>
            <a:t>Retroalimentación necesaria </a:t>
          </a:r>
          <a:endParaRPr lang="es-ES" dirty="0"/>
        </a:p>
      </dgm:t>
    </dgm:pt>
    <dgm:pt modelId="{F9442604-07BF-47FB-8753-D83FDD05D86F}" type="parTrans" cxnId="{26499C11-F779-4C28-9BC2-4B56C3090B53}">
      <dgm:prSet/>
      <dgm:spPr/>
      <dgm:t>
        <a:bodyPr/>
        <a:lstStyle/>
        <a:p>
          <a:endParaRPr lang="es-ES"/>
        </a:p>
      </dgm:t>
    </dgm:pt>
    <dgm:pt modelId="{38AE5F60-03CC-4309-B73D-9DE4A41EE233}" type="sibTrans" cxnId="{26499C11-F779-4C28-9BC2-4B56C3090B53}">
      <dgm:prSet/>
      <dgm:spPr/>
      <dgm:t>
        <a:bodyPr/>
        <a:lstStyle/>
        <a:p>
          <a:endParaRPr lang="es-ES"/>
        </a:p>
      </dgm:t>
    </dgm:pt>
    <dgm:pt modelId="{B7EA9746-F759-4DC7-B0E1-83DE922D99BE}" type="pres">
      <dgm:prSet presAssocID="{BD952CD5-C0F7-40D3-AC1D-D72A595A7141}" presName="theList" presStyleCnt="0">
        <dgm:presLayoutVars>
          <dgm:dir/>
          <dgm:animLvl val="lvl"/>
          <dgm:resizeHandles val="exact"/>
        </dgm:presLayoutVars>
      </dgm:prSet>
      <dgm:spPr/>
    </dgm:pt>
    <dgm:pt modelId="{628A7B27-7A47-425A-A1BC-3F1DF6631355}" type="pres">
      <dgm:prSet presAssocID="{D127F0FC-BC0B-4D12-B578-14C3F0637DA9}" presName="compNode" presStyleCnt="0"/>
      <dgm:spPr/>
    </dgm:pt>
    <dgm:pt modelId="{BC83E239-AFD7-434E-ACEA-2F28A8141D76}" type="pres">
      <dgm:prSet presAssocID="{D127F0FC-BC0B-4D12-B578-14C3F0637DA9}" presName="aNode" presStyleLbl="bgShp" presStyleIdx="0" presStyleCnt="7"/>
      <dgm:spPr/>
    </dgm:pt>
    <dgm:pt modelId="{2ACC6C06-6E3F-4298-AE50-661D5C9067C7}" type="pres">
      <dgm:prSet presAssocID="{D127F0FC-BC0B-4D12-B578-14C3F0637DA9}" presName="textNode" presStyleLbl="bgShp" presStyleIdx="0" presStyleCnt="7"/>
      <dgm:spPr/>
    </dgm:pt>
    <dgm:pt modelId="{4ADAC56B-22B9-420D-B199-EFD9DD506B63}" type="pres">
      <dgm:prSet presAssocID="{D127F0FC-BC0B-4D12-B578-14C3F0637DA9}" presName="compChildNode" presStyleCnt="0"/>
      <dgm:spPr/>
    </dgm:pt>
    <dgm:pt modelId="{4532F37B-B1F9-4A0F-B977-BD93A2450D9B}" type="pres">
      <dgm:prSet presAssocID="{D127F0FC-BC0B-4D12-B578-14C3F0637DA9}" presName="theInnerList" presStyleCnt="0"/>
      <dgm:spPr/>
    </dgm:pt>
    <dgm:pt modelId="{F8E40A6B-D6E6-492B-A6DA-A35BFA983C2E}" type="pres">
      <dgm:prSet presAssocID="{3264E78E-8836-445E-A12D-D60EAB6624B4}" presName="childNode" presStyleLbl="node1" presStyleIdx="0" presStyleCnt="26">
        <dgm:presLayoutVars>
          <dgm:bulletEnabled val="1"/>
        </dgm:presLayoutVars>
      </dgm:prSet>
      <dgm:spPr/>
    </dgm:pt>
    <dgm:pt modelId="{85174F49-0700-4B96-9F0B-E64049D55E09}" type="pres">
      <dgm:prSet presAssocID="{D127F0FC-BC0B-4D12-B578-14C3F0637DA9}" presName="aSpace" presStyleCnt="0"/>
      <dgm:spPr/>
    </dgm:pt>
    <dgm:pt modelId="{909AE134-0F58-4521-9906-FE1165D55E97}" type="pres">
      <dgm:prSet presAssocID="{1A28B2A1-DBE2-4B5C-84D3-A81565C54EED}" presName="compNode" presStyleCnt="0"/>
      <dgm:spPr/>
    </dgm:pt>
    <dgm:pt modelId="{AA0778A7-A46A-42F6-9AB3-8EE74B6DDCBB}" type="pres">
      <dgm:prSet presAssocID="{1A28B2A1-DBE2-4B5C-84D3-A81565C54EED}" presName="aNode" presStyleLbl="bgShp" presStyleIdx="1" presStyleCnt="7"/>
      <dgm:spPr/>
    </dgm:pt>
    <dgm:pt modelId="{52D726EA-10CC-44D6-9F2E-18BC68E8B80B}" type="pres">
      <dgm:prSet presAssocID="{1A28B2A1-DBE2-4B5C-84D3-A81565C54EED}" presName="textNode" presStyleLbl="bgShp" presStyleIdx="1" presStyleCnt="7"/>
      <dgm:spPr/>
    </dgm:pt>
    <dgm:pt modelId="{04E041FE-86B2-4771-945E-6D3D3CD97CF2}" type="pres">
      <dgm:prSet presAssocID="{1A28B2A1-DBE2-4B5C-84D3-A81565C54EED}" presName="compChildNode" presStyleCnt="0"/>
      <dgm:spPr/>
    </dgm:pt>
    <dgm:pt modelId="{E259104C-F49F-4996-BAD1-D6294313A0B5}" type="pres">
      <dgm:prSet presAssocID="{1A28B2A1-DBE2-4B5C-84D3-A81565C54EED}" presName="theInnerList" presStyleCnt="0"/>
      <dgm:spPr/>
    </dgm:pt>
    <dgm:pt modelId="{1D8C42B6-215F-44C8-A762-CD479BC6F1C1}" type="pres">
      <dgm:prSet presAssocID="{43960580-3B03-40A4-947C-CE1991841EE5}" presName="childNode" presStyleLbl="node1" presStyleIdx="1" presStyleCnt="26">
        <dgm:presLayoutVars>
          <dgm:bulletEnabled val="1"/>
        </dgm:presLayoutVars>
      </dgm:prSet>
      <dgm:spPr/>
    </dgm:pt>
    <dgm:pt modelId="{2D7901BF-6B95-45A0-A9F9-F1EC63D92B32}" type="pres">
      <dgm:prSet presAssocID="{43960580-3B03-40A4-947C-CE1991841EE5}" presName="aSpace2" presStyleCnt="0"/>
      <dgm:spPr/>
    </dgm:pt>
    <dgm:pt modelId="{BE821DC7-3DD0-4EDD-AAF4-1A6BF475103C}" type="pres">
      <dgm:prSet presAssocID="{CCE3EFBC-BA04-464F-A953-0E6CB3471832}" presName="childNode" presStyleLbl="node1" presStyleIdx="2" presStyleCnt="26">
        <dgm:presLayoutVars>
          <dgm:bulletEnabled val="1"/>
        </dgm:presLayoutVars>
      </dgm:prSet>
      <dgm:spPr/>
    </dgm:pt>
    <dgm:pt modelId="{C499B399-61AA-449C-BEEE-19B79BA3C3DC}" type="pres">
      <dgm:prSet presAssocID="{CCE3EFBC-BA04-464F-A953-0E6CB3471832}" presName="aSpace2" presStyleCnt="0"/>
      <dgm:spPr/>
    </dgm:pt>
    <dgm:pt modelId="{5837B8BC-E068-4DF4-85CE-CF8713AA723C}" type="pres">
      <dgm:prSet presAssocID="{701E9293-D4D7-4B46-BA98-FC78A0E7FEF1}" presName="childNode" presStyleLbl="node1" presStyleIdx="3" presStyleCnt="26">
        <dgm:presLayoutVars>
          <dgm:bulletEnabled val="1"/>
        </dgm:presLayoutVars>
      </dgm:prSet>
      <dgm:spPr/>
    </dgm:pt>
    <dgm:pt modelId="{8C15098D-EBB7-4E7B-85CE-7DE85DCF83E1}" type="pres">
      <dgm:prSet presAssocID="{701E9293-D4D7-4B46-BA98-FC78A0E7FEF1}" presName="aSpace2" presStyleCnt="0"/>
      <dgm:spPr/>
    </dgm:pt>
    <dgm:pt modelId="{C512DD7C-D385-4022-9DD5-4DDEAED3B73F}" type="pres">
      <dgm:prSet presAssocID="{43791672-E29A-4F15-9682-F154ACC56A8B}" presName="childNode" presStyleLbl="node1" presStyleIdx="4" presStyleCnt="26">
        <dgm:presLayoutVars>
          <dgm:bulletEnabled val="1"/>
        </dgm:presLayoutVars>
      </dgm:prSet>
      <dgm:spPr/>
    </dgm:pt>
    <dgm:pt modelId="{D2DB716C-0C74-4FEB-84DE-761A69E2F072}" type="pres">
      <dgm:prSet presAssocID="{1A28B2A1-DBE2-4B5C-84D3-A81565C54EED}" presName="aSpace" presStyleCnt="0"/>
      <dgm:spPr/>
    </dgm:pt>
    <dgm:pt modelId="{DFB6C5CC-6EE9-497A-98DD-E0875A1A6764}" type="pres">
      <dgm:prSet presAssocID="{FC5A6031-2948-4309-9681-A6B9A4A81756}" presName="compNode" presStyleCnt="0"/>
      <dgm:spPr/>
    </dgm:pt>
    <dgm:pt modelId="{5BF83DB5-D427-4413-B3D0-123D92A5499A}" type="pres">
      <dgm:prSet presAssocID="{FC5A6031-2948-4309-9681-A6B9A4A81756}" presName="aNode" presStyleLbl="bgShp" presStyleIdx="2" presStyleCnt="7"/>
      <dgm:spPr/>
    </dgm:pt>
    <dgm:pt modelId="{2F93E79F-8CDE-4DDB-B4C8-65FD9236A3B8}" type="pres">
      <dgm:prSet presAssocID="{FC5A6031-2948-4309-9681-A6B9A4A81756}" presName="textNode" presStyleLbl="bgShp" presStyleIdx="2" presStyleCnt="7"/>
      <dgm:spPr/>
    </dgm:pt>
    <dgm:pt modelId="{A707EF78-6571-4F39-ABBA-0B7EEC1B37B4}" type="pres">
      <dgm:prSet presAssocID="{FC5A6031-2948-4309-9681-A6B9A4A81756}" presName="compChildNode" presStyleCnt="0"/>
      <dgm:spPr/>
    </dgm:pt>
    <dgm:pt modelId="{6936C666-530A-4A72-8D56-667D6C674E62}" type="pres">
      <dgm:prSet presAssocID="{FC5A6031-2948-4309-9681-A6B9A4A81756}" presName="theInnerList" presStyleCnt="0"/>
      <dgm:spPr/>
    </dgm:pt>
    <dgm:pt modelId="{C1DFC854-EB9E-4F11-B433-7517849CB59C}" type="pres">
      <dgm:prSet presAssocID="{4F09B565-0C0C-4F89-9211-6D264BBC4C7E}" presName="childNode" presStyleLbl="node1" presStyleIdx="5" presStyleCnt="26">
        <dgm:presLayoutVars>
          <dgm:bulletEnabled val="1"/>
        </dgm:presLayoutVars>
      </dgm:prSet>
      <dgm:spPr/>
    </dgm:pt>
    <dgm:pt modelId="{3CCC3762-70EB-4399-A7B6-F3AB12CA13A8}" type="pres">
      <dgm:prSet presAssocID="{4F09B565-0C0C-4F89-9211-6D264BBC4C7E}" presName="aSpace2" presStyleCnt="0"/>
      <dgm:spPr/>
    </dgm:pt>
    <dgm:pt modelId="{8C8A8EC9-E3CB-4736-AD31-685260863789}" type="pres">
      <dgm:prSet presAssocID="{C6984EFD-20C0-4EE2-9E0C-A4CEF5687D91}" presName="childNode" presStyleLbl="node1" presStyleIdx="6" presStyleCnt="26">
        <dgm:presLayoutVars>
          <dgm:bulletEnabled val="1"/>
        </dgm:presLayoutVars>
      </dgm:prSet>
      <dgm:spPr/>
    </dgm:pt>
    <dgm:pt modelId="{9359C9B1-BF4F-4A03-9BCC-BCBB921CDF23}" type="pres">
      <dgm:prSet presAssocID="{C6984EFD-20C0-4EE2-9E0C-A4CEF5687D91}" presName="aSpace2" presStyleCnt="0"/>
      <dgm:spPr/>
    </dgm:pt>
    <dgm:pt modelId="{201D9DF9-CB12-4EAF-8285-179A547C10E3}" type="pres">
      <dgm:prSet presAssocID="{F5E09B4C-95D7-448D-B513-4F2BCC67BC88}" presName="childNode" presStyleLbl="node1" presStyleIdx="7" presStyleCnt="26">
        <dgm:presLayoutVars>
          <dgm:bulletEnabled val="1"/>
        </dgm:presLayoutVars>
      </dgm:prSet>
      <dgm:spPr/>
    </dgm:pt>
    <dgm:pt modelId="{BE020D9C-012B-4947-8216-D5FF0FF04617}" type="pres">
      <dgm:prSet presAssocID="{FC5A6031-2948-4309-9681-A6B9A4A81756}" presName="aSpace" presStyleCnt="0"/>
      <dgm:spPr/>
    </dgm:pt>
    <dgm:pt modelId="{2E3F8FDB-C10E-4CE2-A240-3971A27517B3}" type="pres">
      <dgm:prSet presAssocID="{D293DB60-0CC4-4F3E-8C59-9B38E1B95230}" presName="compNode" presStyleCnt="0"/>
      <dgm:spPr/>
    </dgm:pt>
    <dgm:pt modelId="{37B6A9C4-F68B-46BC-B8E2-5FAB65C79332}" type="pres">
      <dgm:prSet presAssocID="{D293DB60-0CC4-4F3E-8C59-9B38E1B95230}" presName="aNode" presStyleLbl="bgShp" presStyleIdx="3" presStyleCnt="7"/>
      <dgm:spPr/>
    </dgm:pt>
    <dgm:pt modelId="{BF507D6B-463E-4E2D-825C-1EC5EBBCA557}" type="pres">
      <dgm:prSet presAssocID="{D293DB60-0CC4-4F3E-8C59-9B38E1B95230}" presName="textNode" presStyleLbl="bgShp" presStyleIdx="3" presStyleCnt="7"/>
      <dgm:spPr/>
    </dgm:pt>
    <dgm:pt modelId="{27A1FB17-21FD-4061-9EE7-FF3E961463B8}" type="pres">
      <dgm:prSet presAssocID="{D293DB60-0CC4-4F3E-8C59-9B38E1B95230}" presName="compChildNode" presStyleCnt="0"/>
      <dgm:spPr/>
    </dgm:pt>
    <dgm:pt modelId="{951B5181-B0F1-430E-975D-08CA0B49B7D2}" type="pres">
      <dgm:prSet presAssocID="{D293DB60-0CC4-4F3E-8C59-9B38E1B95230}" presName="theInnerList" presStyleCnt="0"/>
      <dgm:spPr/>
    </dgm:pt>
    <dgm:pt modelId="{93D0D181-B501-4EF1-955B-5EE99AD37CB0}" type="pres">
      <dgm:prSet presAssocID="{CAE554DF-B255-4A21-87E7-EBDE11D26C05}" presName="childNode" presStyleLbl="node1" presStyleIdx="8" presStyleCnt="26">
        <dgm:presLayoutVars>
          <dgm:bulletEnabled val="1"/>
        </dgm:presLayoutVars>
      </dgm:prSet>
      <dgm:spPr/>
    </dgm:pt>
    <dgm:pt modelId="{5F020549-3AE5-4B78-8F4B-09EA71ABD129}" type="pres">
      <dgm:prSet presAssocID="{CAE554DF-B255-4A21-87E7-EBDE11D26C05}" presName="aSpace2" presStyleCnt="0"/>
      <dgm:spPr/>
    </dgm:pt>
    <dgm:pt modelId="{1795D5BE-D28A-4513-8C32-8B277DAC8DC8}" type="pres">
      <dgm:prSet presAssocID="{5936B994-8F79-4C5F-BCCB-22426A822CA8}" presName="childNode" presStyleLbl="node1" presStyleIdx="9" presStyleCnt="26">
        <dgm:presLayoutVars>
          <dgm:bulletEnabled val="1"/>
        </dgm:presLayoutVars>
      </dgm:prSet>
      <dgm:spPr/>
    </dgm:pt>
    <dgm:pt modelId="{4DF81195-8B2E-469E-8558-C5A78B57184D}" type="pres">
      <dgm:prSet presAssocID="{5936B994-8F79-4C5F-BCCB-22426A822CA8}" presName="aSpace2" presStyleCnt="0"/>
      <dgm:spPr/>
    </dgm:pt>
    <dgm:pt modelId="{328ACA7E-9FC4-4693-A437-5717CB74D269}" type="pres">
      <dgm:prSet presAssocID="{0B2A9526-C63D-4F0C-9C3F-20C2349AFB14}" presName="childNode" presStyleLbl="node1" presStyleIdx="10" presStyleCnt="26">
        <dgm:presLayoutVars>
          <dgm:bulletEnabled val="1"/>
        </dgm:presLayoutVars>
      </dgm:prSet>
      <dgm:spPr/>
    </dgm:pt>
    <dgm:pt modelId="{ACC06AC4-21CD-4156-AAD9-1706BA743074}" type="pres">
      <dgm:prSet presAssocID="{0B2A9526-C63D-4F0C-9C3F-20C2349AFB14}" presName="aSpace2" presStyleCnt="0"/>
      <dgm:spPr/>
    </dgm:pt>
    <dgm:pt modelId="{02F89213-D24F-4868-B9B8-FC483DB7E66D}" type="pres">
      <dgm:prSet presAssocID="{0F3E8A76-35FE-4390-AF5E-609446590156}" presName="childNode" presStyleLbl="node1" presStyleIdx="11" presStyleCnt="26">
        <dgm:presLayoutVars>
          <dgm:bulletEnabled val="1"/>
        </dgm:presLayoutVars>
      </dgm:prSet>
      <dgm:spPr/>
    </dgm:pt>
    <dgm:pt modelId="{F20BE93C-CB5B-416B-87E6-F71E118DE326}" type="pres">
      <dgm:prSet presAssocID="{0F3E8A76-35FE-4390-AF5E-609446590156}" presName="aSpace2" presStyleCnt="0"/>
      <dgm:spPr/>
    </dgm:pt>
    <dgm:pt modelId="{B582918C-74F5-45AA-8473-C927311904F0}" type="pres">
      <dgm:prSet presAssocID="{14BB8EE3-56A8-4A5E-8041-823551A716F5}" presName="childNode" presStyleLbl="node1" presStyleIdx="12" presStyleCnt="26">
        <dgm:presLayoutVars>
          <dgm:bulletEnabled val="1"/>
        </dgm:presLayoutVars>
      </dgm:prSet>
      <dgm:spPr/>
    </dgm:pt>
    <dgm:pt modelId="{827D0E06-E9AE-493B-8EE8-4D3CCFBB2FD8}" type="pres">
      <dgm:prSet presAssocID="{14BB8EE3-56A8-4A5E-8041-823551A716F5}" presName="aSpace2" presStyleCnt="0"/>
      <dgm:spPr/>
    </dgm:pt>
    <dgm:pt modelId="{EB570585-2F1A-4F5C-B30C-1ED89F8BC1B6}" type="pres">
      <dgm:prSet presAssocID="{A49870C3-E143-4FEC-A6DA-EC528E16D755}" presName="childNode" presStyleLbl="node1" presStyleIdx="13" presStyleCnt="26">
        <dgm:presLayoutVars>
          <dgm:bulletEnabled val="1"/>
        </dgm:presLayoutVars>
      </dgm:prSet>
      <dgm:spPr/>
    </dgm:pt>
    <dgm:pt modelId="{007E5385-868F-4F57-8670-CB106F40CB96}" type="pres">
      <dgm:prSet presAssocID="{D293DB60-0CC4-4F3E-8C59-9B38E1B95230}" presName="aSpace" presStyleCnt="0"/>
      <dgm:spPr/>
    </dgm:pt>
    <dgm:pt modelId="{4DC74C4E-67F0-4C18-A92E-1FF6C5E09711}" type="pres">
      <dgm:prSet presAssocID="{8237215D-448E-4C0E-99C2-F17F01DD6705}" presName="compNode" presStyleCnt="0"/>
      <dgm:spPr/>
    </dgm:pt>
    <dgm:pt modelId="{2B881B34-B38B-44FB-844D-F77652AB2382}" type="pres">
      <dgm:prSet presAssocID="{8237215D-448E-4C0E-99C2-F17F01DD6705}" presName="aNode" presStyleLbl="bgShp" presStyleIdx="4" presStyleCnt="7"/>
      <dgm:spPr/>
    </dgm:pt>
    <dgm:pt modelId="{11AC4D8C-F6ED-48B0-9654-0F88A68C9960}" type="pres">
      <dgm:prSet presAssocID="{8237215D-448E-4C0E-99C2-F17F01DD6705}" presName="textNode" presStyleLbl="bgShp" presStyleIdx="4" presStyleCnt="7"/>
      <dgm:spPr/>
    </dgm:pt>
    <dgm:pt modelId="{5DE20CA5-462B-4015-98FE-B9C7F2776ADE}" type="pres">
      <dgm:prSet presAssocID="{8237215D-448E-4C0E-99C2-F17F01DD6705}" presName="compChildNode" presStyleCnt="0"/>
      <dgm:spPr/>
    </dgm:pt>
    <dgm:pt modelId="{26658B91-D438-48F5-B2D3-9EB399FDFD36}" type="pres">
      <dgm:prSet presAssocID="{8237215D-448E-4C0E-99C2-F17F01DD6705}" presName="theInnerList" presStyleCnt="0"/>
      <dgm:spPr/>
    </dgm:pt>
    <dgm:pt modelId="{3112F467-FFC5-4D8D-87F4-F8676AD3AC9D}" type="pres">
      <dgm:prSet presAssocID="{DEE3C809-34FC-4432-A243-A08D42C2B49A}" presName="childNode" presStyleLbl="node1" presStyleIdx="14" presStyleCnt="26">
        <dgm:presLayoutVars>
          <dgm:bulletEnabled val="1"/>
        </dgm:presLayoutVars>
      </dgm:prSet>
      <dgm:spPr/>
    </dgm:pt>
    <dgm:pt modelId="{AD6E0C0E-67AE-40C0-A2A9-71B063ADEE68}" type="pres">
      <dgm:prSet presAssocID="{DEE3C809-34FC-4432-A243-A08D42C2B49A}" presName="aSpace2" presStyleCnt="0"/>
      <dgm:spPr/>
    </dgm:pt>
    <dgm:pt modelId="{7CB80BF1-B75A-46C6-889C-88607A70B619}" type="pres">
      <dgm:prSet presAssocID="{E7300F53-283B-4265-8793-BC46470DD46C}" presName="childNode" presStyleLbl="node1" presStyleIdx="15" presStyleCnt="26">
        <dgm:presLayoutVars>
          <dgm:bulletEnabled val="1"/>
        </dgm:presLayoutVars>
      </dgm:prSet>
      <dgm:spPr/>
    </dgm:pt>
    <dgm:pt modelId="{4B8C1FE4-DFE5-48F5-B405-4B06CAF7B14C}" type="pres">
      <dgm:prSet presAssocID="{E7300F53-283B-4265-8793-BC46470DD46C}" presName="aSpace2" presStyleCnt="0"/>
      <dgm:spPr/>
    </dgm:pt>
    <dgm:pt modelId="{92DF3C73-B5E2-4D74-A978-972C9879644A}" type="pres">
      <dgm:prSet presAssocID="{BBCA68E5-25EE-4A73-98A6-E7F1B3CF133F}" presName="childNode" presStyleLbl="node1" presStyleIdx="16" presStyleCnt="26">
        <dgm:presLayoutVars>
          <dgm:bulletEnabled val="1"/>
        </dgm:presLayoutVars>
      </dgm:prSet>
      <dgm:spPr/>
    </dgm:pt>
    <dgm:pt modelId="{75B21840-4F69-401C-B617-99CAA6DA133E}" type="pres">
      <dgm:prSet presAssocID="{BBCA68E5-25EE-4A73-98A6-E7F1B3CF133F}" presName="aSpace2" presStyleCnt="0"/>
      <dgm:spPr/>
    </dgm:pt>
    <dgm:pt modelId="{80EBAD05-E878-4DDD-8F9D-26C80D13F104}" type="pres">
      <dgm:prSet presAssocID="{2F87B422-CB9F-44E7-94C4-6F41EEB87BBD}" presName="childNode" presStyleLbl="node1" presStyleIdx="17" presStyleCnt="26">
        <dgm:presLayoutVars>
          <dgm:bulletEnabled val="1"/>
        </dgm:presLayoutVars>
      </dgm:prSet>
      <dgm:spPr/>
    </dgm:pt>
    <dgm:pt modelId="{E70B8B66-F494-4C03-90A8-70A5361F5E6F}" type="pres">
      <dgm:prSet presAssocID="{8237215D-448E-4C0E-99C2-F17F01DD6705}" presName="aSpace" presStyleCnt="0"/>
      <dgm:spPr/>
    </dgm:pt>
    <dgm:pt modelId="{96860071-C34B-47E3-BAC9-A5E779BB811F}" type="pres">
      <dgm:prSet presAssocID="{AC3532AE-EC69-4989-8FAD-4618E57633B3}" presName="compNode" presStyleCnt="0"/>
      <dgm:spPr/>
    </dgm:pt>
    <dgm:pt modelId="{F17921F5-628F-4BE9-9A18-921449D4939A}" type="pres">
      <dgm:prSet presAssocID="{AC3532AE-EC69-4989-8FAD-4618E57633B3}" presName="aNode" presStyleLbl="bgShp" presStyleIdx="5" presStyleCnt="7"/>
      <dgm:spPr/>
    </dgm:pt>
    <dgm:pt modelId="{778DA15E-4F17-4B3A-83F2-9406B98D1577}" type="pres">
      <dgm:prSet presAssocID="{AC3532AE-EC69-4989-8FAD-4618E57633B3}" presName="textNode" presStyleLbl="bgShp" presStyleIdx="5" presStyleCnt="7"/>
      <dgm:spPr/>
    </dgm:pt>
    <dgm:pt modelId="{D51F1A1F-51C7-476B-964C-4E7971D3B40A}" type="pres">
      <dgm:prSet presAssocID="{AC3532AE-EC69-4989-8FAD-4618E57633B3}" presName="compChildNode" presStyleCnt="0"/>
      <dgm:spPr/>
    </dgm:pt>
    <dgm:pt modelId="{EE4FEC8D-4EF5-40AB-B9E0-32585D007DB2}" type="pres">
      <dgm:prSet presAssocID="{AC3532AE-EC69-4989-8FAD-4618E57633B3}" presName="theInnerList" presStyleCnt="0"/>
      <dgm:spPr/>
    </dgm:pt>
    <dgm:pt modelId="{A278D6FA-9023-474C-B719-4085D325BE1E}" type="pres">
      <dgm:prSet presAssocID="{480CECD4-25B0-4826-90E5-93F6E95FFFE7}" presName="childNode" presStyleLbl="node1" presStyleIdx="18" presStyleCnt="26">
        <dgm:presLayoutVars>
          <dgm:bulletEnabled val="1"/>
        </dgm:presLayoutVars>
      </dgm:prSet>
      <dgm:spPr/>
    </dgm:pt>
    <dgm:pt modelId="{A096947D-130E-4846-91D2-A8FAB434176B}" type="pres">
      <dgm:prSet presAssocID="{480CECD4-25B0-4826-90E5-93F6E95FFFE7}" presName="aSpace2" presStyleCnt="0"/>
      <dgm:spPr/>
    </dgm:pt>
    <dgm:pt modelId="{B825911A-E200-4AD1-981A-E230588E3969}" type="pres">
      <dgm:prSet presAssocID="{ED797C99-67CC-4E89-937F-4A99B7C45A03}" presName="childNode" presStyleLbl="node1" presStyleIdx="19" presStyleCnt="26">
        <dgm:presLayoutVars>
          <dgm:bulletEnabled val="1"/>
        </dgm:presLayoutVars>
      </dgm:prSet>
      <dgm:spPr/>
    </dgm:pt>
    <dgm:pt modelId="{C6242D82-D828-45A4-A8B1-F031D53A93AA}" type="pres">
      <dgm:prSet presAssocID="{ED797C99-67CC-4E89-937F-4A99B7C45A03}" presName="aSpace2" presStyleCnt="0"/>
      <dgm:spPr/>
    </dgm:pt>
    <dgm:pt modelId="{77920C0F-12EC-46B3-93EF-103C4A1C7BCE}" type="pres">
      <dgm:prSet presAssocID="{87F3E9FA-1B9E-4577-9AFA-69CF0D82E298}" presName="childNode" presStyleLbl="node1" presStyleIdx="20" presStyleCnt="26">
        <dgm:presLayoutVars>
          <dgm:bulletEnabled val="1"/>
        </dgm:presLayoutVars>
      </dgm:prSet>
      <dgm:spPr/>
    </dgm:pt>
    <dgm:pt modelId="{5AE0DE7A-F25A-42C3-AD77-29DF60C52212}" type="pres">
      <dgm:prSet presAssocID="{87F3E9FA-1B9E-4577-9AFA-69CF0D82E298}" presName="aSpace2" presStyleCnt="0"/>
      <dgm:spPr/>
    </dgm:pt>
    <dgm:pt modelId="{BB6882A6-B078-478E-9D7F-A5742436F0E0}" type="pres">
      <dgm:prSet presAssocID="{969C36E1-F912-4056-8261-B3C640348D32}" presName="childNode" presStyleLbl="node1" presStyleIdx="21" presStyleCnt="26">
        <dgm:presLayoutVars>
          <dgm:bulletEnabled val="1"/>
        </dgm:presLayoutVars>
      </dgm:prSet>
      <dgm:spPr/>
    </dgm:pt>
    <dgm:pt modelId="{066F7760-B823-4439-919D-5A7F5EAE2310}" type="pres">
      <dgm:prSet presAssocID="{AC3532AE-EC69-4989-8FAD-4618E57633B3}" presName="aSpace" presStyleCnt="0"/>
      <dgm:spPr/>
    </dgm:pt>
    <dgm:pt modelId="{86EE4DC6-4F7D-41F5-B250-80D75302D85F}" type="pres">
      <dgm:prSet presAssocID="{7EE236FF-1349-484F-B006-D11079028EDA}" presName="compNode" presStyleCnt="0"/>
      <dgm:spPr/>
    </dgm:pt>
    <dgm:pt modelId="{11DA1367-239A-41E7-B884-B43A6E0561E6}" type="pres">
      <dgm:prSet presAssocID="{7EE236FF-1349-484F-B006-D11079028EDA}" presName="aNode" presStyleLbl="bgShp" presStyleIdx="6" presStyleCnt="7"/>
      <dgm:spPr/>
    </dgm:pt>
    <dgm:pt modelId="{C67A201F-FB0B-4C83-A287-4990999921E1}" type="pres">
      <dgm:prSet presAssocID="{7EE236FF-1349-484F-B006-D11079028EDA}" presName="textNode" presStyleLbl="bgShp" presStyleIdx="6" presStyleCnt="7"/>
      <dgm:spPr/>
    </dgm:pt>
    <dgm:pt modelId="{9C45A2E7-DD2D-426B-A4E0-342141EBEA33}" type="pres">
      <dgm:prSet presAssocID="{7EE236FF-1349-484F-B006-D11079028EDA}" presName="compChildNode" presStyleCnt="0"/>
      <dgm:spPr/>
    </dgm:pt>
    <dgm:pt modelId="{3EF567D9-9AA2-476A-A2C0-FD33F7DD2C8C}" type="pres">
      <dgm:prSet presAssocID="{7EE236FF-1349-484F-B006-D11079028EDA}" presName="theInnerList" presStyleCnt="0"/>
      <dgm:spPr/>
    </dgm:pt>
    <dgm:pt modelId="{A39941FC-FCB5-487E-A9D0-67C2AF570DD5}" type="pres">
      <dgm:prSet presAssocID="{44D60224-F1A7-4B89-B3F1-BF479C76FB2D}" presName="childNode" presStyleLbl="node1" presStyleIdx="22" presStyleCnt="26">
        <dgm:presLayoutVars>
          <dgm:bulletEnabled val="1"/>
        </dgm:presLayoutVars>
      </dgm:prSet>
      <dgm:spPr/>
    </dgm:pt>
    <dgm:pt modelId="{6401A361-8C85-4847-8C02-AE01605CC059}" type="pres">
      <dgm:prSet presAssocID="{44D60224-F1A7-4B89-B3F1-BF479C76FB2D}" presName="aSpace2" presStyleCnt="0"/>
      <dgm:spPr/>
    </dgm:pt>
    <dgm:pt modelId="{9C169168-CD26-462B-BBAC-E97FEB6DE9CD}" type="pres">
      <dgm:prSet presAssocID="{7A31FB3E-B9D1-41A6-90C7-0EE8744F5257}" presName="childNode" presStyleLbl="node1" presStyleIdx="23" presStyleCnt="26">
        <dgm:presLayoutVars>
          <dgm:bulletEnabled val="1"/>
        </dgm:presLayoutVars>
      </dgm:prSet>
      <dgm:spPr/>
    </dgm:pt>
    <dgm:pt modelId="{417D9FEC-0D83-44D1-B0F1-5B09950D1B1E}" type="pres">
      <dgm:prSet presAssocID="{7A31FB3E-B9D1-41A6-90C7-0EE8744F5257}" presName="aSpace2" presStyleCnt="0"/>
      <dgm:spPr/>
    </dgm:pt>
    <dgm:pt modelId="{9CDE16E8-1647-4B87-A349-F5F52ADC3C94}" type="pres">
      <dgm:prSet presAssocID="{EE6B5F48-A88D-4A4B-91CB-1116DF663F04}" presName="childNode" presStyleLbl="node1" presStyleIdx="24" presStyleCnt="26">
        <dgm:presLayoutVars>
          <dgm:bulletEnabled val="1"/>
        </dgm:presLayoutVars>
      </dgm:prSet>
      <dgm:spPr/>
    </dgm:pt>
    <dgm:pt modelId="{EA75F561-44F0-44E3-870F-DB7517CFCE5D}" type="pres">
      <dgm:prSet presAssocID="{EE6B5F48-A88D-4A4B-91CB-1116DF663F04}" presName="aSpace2" presStyleCnt="0"/>
      <dgm:spPr/>
    </dgm:pt>
    <dgm:pt modelId="{87F48A80-06FC-4E57-9542-76D6E7CEC2C5}" type="pres">
      <dgm:prSet presAssocID="{FDDAB1ED-9A15-4F45-9270-E24623CE5468}" presName="childNode" presStyleLbl="node1" presStyleIdx="25" presStyleCnt="26">
        <dgm:presLayoutVars>
          <dgm:bulletEnabled val="1"/>
        </dgm:presLayoutVars>
      </dgm:prSet>
      <dgm:spPr/>
    </dgm:pt>
  </dgm:ptLst>
  <dgm:cxnLst>
    <dgm:cxn modelId="{4FE64405-3B96-4627-906C-C38BAA15439A}" type="presOf" srcId="{44D60224-F1A7-4B89-B3F1-BF479C76FB2D}" destId="{A39941FC-FCB5-487E-A9D0-67C2AF570DD5}" srcOrd="0" destOrd="0" presId="urn:microsoft.com/office/officeart/2005/8/layout/lProcess2"/>
    <dgm:cxn modelId="{62B32F0B-71E7-4F7C-960E-5CF5E4383F30}" type="presOf" srcId="{DEE3C809-34FC-4432-A243-A08D42C2B49A}" destId="{3112F467-FFC5-4D8D-87F4-F8676AD3AC9D}" srcOrd="0" destOrd="0" presId="urn:microsoft.com/office/officeart/2005/8/layout/lProcess2"/>
    <dgm:cxn modelId="{62E37911-AFF8-4710-9A14-113E9C809B38}" type="presOf" srcId="{8237215D-448E-4C0E-99C2-F17F01DD6705}" destId="{2B881B34-B38B-44FB-844D-F77652AB2382}" srcOrd="0" destOrd="0" presId="urn:microsoft.com/office/officeart/2005/8/layout/lProcess2"/>
    <dgm:cxn modelId="{26499C11-F779-4C28-9BC2-4B56C3090B53}" srcId="{7EE236FF-1349-484F-B006-D11079028EDA}" destId="{FDDAB1ED-9A15-4F45-9270-E24623CE5468}" srcOrd="3" destOrd="0" parTransId="{F9442604-07BF-47FB-8753-D83FDD05D86F}" sibTransId="{38AE5F60-03CC-4309-B73D-9DE4A41EE233}"/>
    <dgm:cxn modelId="{5509E711-6840-4FA5-BCCD-99D18E24AC34}" type="presOf" srcId="{701E9293-D4D7-4B46-BA98-FC78A0E7FEF1}" destId="{5837B8BC-E068-4DF4-85CE-CF8713AA723C}" srcOrd="0" destOrd="0" presId="urn:microsoft.com/office/officeart/2005/8/layout/lProcess2"/>
    <dgm:cxn modelId="{C8E6D014-2C92-431B-92B4-3F5E3CD4F962}" type="presOf" srcId="{969C36E1-F912-4056-8261-B3C640348D32}" destId="{BB6882A6-B078-478E-9D7F-A5742436F0E0}" srcOrd="0" destOrd="0" presId="urn:microsoft.com/office/officeart/2005/8/layout/lProcess2"/>
    <dgm:cxn modelId="{E428A915-21D6-40A2-AA73-5DCFECD12F6E}" type="presOf" srcId="{D293DB60-0CC4-4F3E-8C59-9B38E1B95230}" destId="{37B6A9C4-F68B-46BC-B8E2-5FAB65C79332}" srcOrd="0" destOrd="0" presId="urn:microsoft.com/office/officeart/2005/8/layout/lProcess2"/>
    <dgm:cxn modelId="{75FA1117-8B90-45A7-BDE6-DA2521EA3CD7}" type="presOf" srcId="{1A28B2A1-DBE2-4B5C-84D3-A81565C54EED}" destId="{AA0778A7-A46A-42F6-9AB3-8EE74B6DDCBB}" srcOrd="0" destOrd="0" presId="urn:microsoft.com/office/officeart/2005/8/layout/lProcess2"/>
    <dgm:cxn modelId="{F7386D18-1AFF-4CF9-8983-5D66AE029E4C}" type="presOf" srcId="{E7300F53-283B-4265-8793-BC46470DD46C}" destId="{7CB80BF1-B75A-46C6-889C-88607A70B619}" srcOrd="0" destOrd="0" presId="urn:microsoft.com/office/officeart/2005/8/layout/lProcess2"/>
    <dgm:cxn modelId="{44F7CB18-1EDB-4382-8C6F-242A77A01099}" srcId="{BD952CD5-C0F7-40D3-AC1D-D72A595A7141}" destId="{D293DB60-0CC4-4F3E-8C59-9B38E1B95230}" srcOrd="3" destOrd="0" parTransId="{D1B068DF-F573-46A4-B374-E1DB8962B639}" sibTransId="{00D6E388-E4C0-4CF2-A6B3-DB2BFDE37538}"/>
    <dgm:cxn modelId="{A444371D-FDD6-4EF7-B8DC-7834FF8E0BE6}" srcId="{AC3532AE-EC69-4989-8FAD-4618E57633B3}" destId="{87F3E9FA-1B9E-4577-9AFA-69CF0D82E298}" srcOrd="2" destOrd="0" parTransId="{A27117E0-4766-48A4-92F8-3F85C4AB8658}" sibTransId="{2D4F70E3-2F6A-4C31-AF5C-C254C5416D02}"/>
    <dgm:cxn modelId="{AC2EC41E-F005-43D2-8FA3-DC0462E6D9B6}" type="presOf" srcId="{5936B994-8F79-4C5F-BCCB-22426A822CA8}" destId="{1795D5BE-D28A-4513-8C32-8B277DAC8DC8}" srcOrd="0" destOrd="0" presId="urn:microsoft.com/office/officeart/2005/8/layout/lProcess2"/>
    <dgm:cxn modelId="{932C0F23-1781-43F6-AF70-9BB41A1E46A4}" srcId="{D293DB60-0CC4-4F3E-8C59-9B38E1B95230}" destId="{14BB8EE3-56A8-4A5E-8041-823551A716F5}" srcOrd="4" destOrd="0" parTransId="{D793B475-2B45-42D5-BCC8-AE533FF882D2}" sibTransId="{7581D70E-645D-4F2D-BFE5-C925B38AC6B7}"/>
    <dgm:cxn modelId="{877AE430-DF1C-4C62-A5D4-C33F48EB9ADC}" type="presOf" srcId="{0B2A9526-C63D-4F0C-9C3F-20C2349AFB14}" destId="{328ACA7E-9FC4-4693-A437-5717CB74D269}" srcOrd="0" destOrd="0" presId="urn:microsoft.com/office/officeart/2005/8/layout/lProcess2"/>
    <dgm:cxn modelId="{AF19BA33-03F2-4E53-8137-1AAADE401539}" type="presOf" srcId="{2F87B422-CB9F-44E7-94C4-6F41EEB87BBD}" destId="{80EBAD05-E878-4DDD-8F9D-26C80D13F104}" srcOrd="0" destOrd="0" presId="urn:microsoft.com/office/officeart/2005/8/layout/lProcess2"/>
    <dgm:cxn modelId="{6DD07738-9D7B-4E82-A9AD-BDD81E9C9692}" srcId="{D293DB60-0CC4-4F3E-8C59-9B38E1B95230}" destId="{5936B994-8F79-4C5F-BCCB-22426A822CA8}" srcOrd="1" destOrd="0" parTransId="{33004EF6-48B4-41C9-BD81-9BDA4CD309DF}" sibTransId="{24D526D8-A9EE-4890-A975-48344FF2A2B6}"/>
    <dgm:cxn modelId="{8A15143B-9994-471E-ACA9-2F35A0C5F4C9}" type="presOf" srcId="{CAE554DF-B255-4A21-87E7-EBDE11D26C05}" destId="{93D0D181-B501-4EF1-955B-5EE99AD37CB0}" srcOrd="0" destOrd="0" presId="urn:microsoft.com/office/officeart/2005/8/layout/lProcess2"/>
    <dgm:cxn modelId="{B29B433E-2DBD-4B41-9639-317D680BE1AE}" srcId="{FC5A6031-2948-4309-9681-A6B9A4A81756}" destId="{F5E09B4C-95D7-448D-B513-4F2BCC67BC88}" srcOrd="2" destOrd="0" parTransId="{03B58A27-E1AD-404A-B87F-449E1D442CD5}" sibTransId="{BB0683A2-963E-4E19-8DCB-F5D35B8BDBF0}"/>
    <dgm:cxn modelId="{56B5B040-D69E-4A30-BA32-29E577E3870A}" srcId="{7EE236FF-1349-484F-B006-D11079028EDA}" destId="{7A31FB3E-B9D1-41A6-90C7-0EE8744F5257}" srcOrd="1" destOrd="0" parTransId="{8AD1B6A8-70EC-43B4-B3FF-DA5B6C9DCDB5}" sibTransId="{DFAB2843-02BC-41E9-A2A5-AC33416A76F3}"/>
    <dgm:cxn modelId="{8574BB5E-C350-4382-89DF-542359BA5101}" srcId="{BD952CD5-C0F7-40D3-AC1D-D72A595A7141}" destId="{AC3532AE-EC69-4989-8FAD-4618E57633B3}" srcOrd="5" destOrd="0" parTransId="{2061F1A5-B426-4CE7-B46A-E81108FD54FD}" sibTransId="{70763B78-02D0-4226-BC24-F2D6745CA7EE}"/>
    <dgm:cxn modelId="{3A396860-4E56-48ED-8D0E-5045F36E1B43}" srcId="{BD952CD5-C0F7-40D3-AC1D-D72A595A7141}" destId="{FC5A6031-2948-4309-9681-A6B9A4A81756}" srcOrd="2" destOrd="0" parTransId="{5FE83EFB-C0E8-4F9A-95C2-4F15AD57A977}" sibTransId="{F724C72B-C366-46D7-9638-DAB3AB5B8B1B}"/>
    <dgm:cxn modelId="{BBEDE460-6091-4DC5-8A57-846A1F1258B4}" type="presOf" srcId="{8237215D-448E-4C0E-99C2-F17F01DD6705}" destId="{11AC4D8C-F6ED-48B0-9654-0F88A68C9960}" srcOrd="1" destOrd="0" presId="urn:microsoft.com/office/officeart/2005/8/layout/lProcess2"/>
    <dgm:cxn modelId="{43E5B361-E69A-4266-90EF-0198881ADF67}" type="presOf" srcId="{FC5A6031-2948-4309-9681-A6B9A4A81756}" destId="{2F93E79F-8CDE-4DDB-B4C8-65FD9236A3B8}" srcOrd="1" destOrd="0" presId="urn:microsoft.com/office/officeart/2005/8/layout/lProcess2"/>
    <dgm:cxn modelId="{1B038242-D1E0-441B-9524-0D4D012A22D1}" srcId="{D293DB60-0CC4-4F3E-8C59-9B38E1B95230}" destId="{0B2A9526-C63D-4F0C-9C3F-20C2349AFB14}" srcOrd="2" destOrd="0" parTransId="{5F908EBC-EC53-4917-A358-5E75DD4874F9}" sibTransId="{CDDF8328-CAB9-4BA6-B8BA-085AB11D62A3}"/>
    <dgm:cxn modelId="{A836A962-89B4-48AF-902B-05DEB28C761A}" type="presOf" srcId="{D293DB60-0CC4-4F3E-8C59-9B38E1B95230}" destId="{BF507D6B-463E-4E2D-825C-1EC5EBBCA557}" srcOrd="1" destOrd="0" presId="urn:microsoft.com/office/officeart/2005/8/layout/lProcess2"/>
    <dgm:cxn modelId="{6DF54464-D2EE-4464-A4AE-DFDD96939D6B}" type="presOf" srcId="{EE6B5F48-A88D-4A4B-91CB-1116DF663F04}" destId="{9CDE16E8-1647-4B87-A349-F5F52ADC3C94}" srcOrd="0" destOrd="0" presId="urn:microsoft.com/office/officeart/2005/8/layout/lProcess2"/>
    <dgm:cxn modelId="{50C6A464-CB82-4649-97C3-C23401B360A9}" type="presOf" srcId="{0F3E8A76-35FE-4390-AF5E-609446590156}" destId="{02F89213-D24F-4868-B9B8-FC483DB7E66D}" srcOrd="0" destOrd="0" presId="urn:microsoft.com/office/officeart/2005/8/layout/lProcess2"/>
    <dgm:cxn modelId="{64257267-AF32-4E85-BFE1-3E8F1C0F4CB7}" type="presOf" srcId="{C6984EFD-20C0-4EE2-9E0C-A4CEF5687D91}" destId="{8C8A8EC9-E3CB-4736-AD31-685260863789}" srcOrd="0" destOrd="0" presId="urn:microsoft.com/office/officeart/2005/8/layout/lProcess2"/>
    <dgm:cxn modelId="{2EC0474B-83FE-4A1C-8F58-FDBA9312C92E}" type="presOf" srcId="{D127F0FC-BC0B-4D12-B578-14C3F0637DA9}" destId="{BC83E239-AFD7-434E-ACEA-2F28A8141D76}" srcOrd="0" destOrd="0" presId="urn:microsoft.com/office/officeart/2005/8/layout/lProcess2"/>
    <dgm:cxn modelId="{E7AA3D4F-A23B-4477-978E-802F8817833F}" type="presOf" srcId="{7EE236FF-1349-484F-B006-D11079028EDA}" destId="{11DA1367-239A-41E7-B884-B43A6E0561E6}" srcOrd="0" destOrd="0" presId="urn:microsoft.com/office/officeart/2005/8/layout/lProcess2"/>
    <dgm:cxn modelId="{B9560A70-74FB-4175-BD04-00945085CBC2}" srcId="{BD952CD5-C0F7-40D3-AC1D-D72A595A7141}" destId="{8237215D-448E-4C0E-99C2-F17F01DD6705}" srcOrd="4" destOrd="0" parTransId="{FC881756-4008-48E1-A787-06B069555C63}" sibTransId="{6542ECBB-18E6-45CA-995A-2144BBD3D685}"/>
    <dgm:cxn modelId="{94B17451-5934-4A81-B544-268B062D82A2}" srcId="{AC3532AE-EC69-4989-8FAD-4618E57633B3}" destId="{ED797C99-67CC-4E89-937F-4A99B7C45A03}" srcOrd="1" destOrd="0" parTransId="{859C3EC1-2DDF-433A-8A75-48A42880136F}" sibTransId="{6DB3AAEA-B682-46DC-8084-D7A149BC3FA6}"/>
    <dgm:cxn modelId="{14126473-8390-4268-8EF1-21CEAC7B2F63}" srcId="{D293DB60-0CC4-4F3E-8C59-9B38E1B95230}" destId="{A49870C3-E143-4FEC-A6DA-EC528E16D755}" srcOrd="5" destOrd="0" parTransId="{DBCF79C2-FA14-471B-BFF6-A2F6C072DBFF}" sibTransId="{92402DC0-83D7-4233-B650-45A2EF9BA6A7}"/>
    <dgm:cxn modelId="{1BDD7873-7283-4FA7-A526-0A650DF54C42}" type="presOf" srcId="{AC3532AE-EC69-4989-8FAD-4618E57633B3}" destId="{F17921F5-628F-4BE9-9A18-921449D4939A}" srcOrd="0" destOrd="0" presId="urn:microsoft.com/office/officeart/2005/8/layout/lProcess2"/>
    <dgm:cxn modelId="{E4DDD874-E177-4ECF-A9ED-28FE53EAFE14}" type="presOf" srcId="{43791672-E29A-4F15-9682-F154ACC56A8B}" destId="{C512DD7C-D385-4022-9DD5-4DDEAED3B73F}" srcOrd="0" destOrd="0" presId="urn:microsoft.com/office/officeart/2005/8/layout/lProcess2"/>
    <dgm:cxn modelId="{116A3275-EA49-4B6C-B477-D9320467CBC7}" type="presOf" srcId="{ED797C99-67CC-4E89-937F-4A99B7C45A03}" destId="{B825911A-E200-4AD1-981A-E230588E3969}" srcOrd="0" destOrd="0" presId="urn:microsoft.com/office/officeart/2005/8/layout/lProcess2"/>
    <dgm:cxn modelId="{ED208A75-E436-4614-9C05-D5F87105ECCB}" srcId="{D293DB60-0CC4-4F3E-8C59-9B38E1B95230}" destId="{0F3E8A76-35FE-4390-AF5E-609446590156}" srcOrd="3" destOrd="0" parTransId="{FB168926-7598-48CF-956E-744FC98AC657}" sibTransId="{2106AA5E-AF8D-407D-8767-8241F48CED61}"/>
    <dgm:cxn modelId="{A9653C57-6584-4007-AFB1-B6F85FE38EDD}" srcId="{FC5A6031-2948-4309-9681-A6B9A4A81756}" destId="{4F09B565-0C0C-4F89-9211-6D264BBC4C7E}" srcOrd="0" destOrd="0" parTransId="{8150FACC-8D23-403C-8511-CF93B961F7E0}" sibTransId="{D5033849-5553-46D5-AAC8-B3199EFD7F1D}"/>
    <dgm:cxn modelId="{78824E79-B659-423F-9646-6E9070C645CD}" type="presOf" srcId="{43960580-3B03-40A4-947C-CE1991841EE5}" destId="{1D8C42B6-215F-44C8-A762-CD479BC6F1C1}" srcOrd="0" destOrd="0" presId="urn:microsoft.com/office/officeart/2005/8/layout/lProcess2"/>
    <dgm:cxn modelId="{03BF8C7A-1C4B-4F47-8EE6-743CBADD6B05}" type="presOf" srcId="{87F3E9FA-1B9E-4577-9AFA-69CF0D82E298}" destId="{77920C0F-12EC-46B3-93EF-103C4A1C7BCE}" srcOrd="0" destOrd="0" presId="urn:microsoft.com/office/officeart/2005/8/layout/lProcess2"/>
    <dgm:cxn modelId="{DC70DE7E-90F4-46C0-A454-976253D9B938}" srcId="{1A28B2A1-DBE2-4B5C-84D3-A81565C54EED}" destId="{43791672-E29A-4F15-9682-F154ACC56A8B}" srcOrd="3" destOrd="0" parTransId="{D508872A-F664-4D8D-84A1-CC014DF4D42B}" sibTransId="{06C85827-4785-42B8-9186-E6E7C730A5FE}"/>
    <dgm:cxn modelId="{A8639C83-2F08-4A49-AD17-BC1D8B6449C0}" srcId="{7EE236FF-1349-484F-B006-D11079028EDA}" destId="{EE6B5F48-A88D-4A4B-91CB-1116DF663F04}" srcOrd="2" destOrd="0" parTransId="{CE0194C1-DDC7-4447-836D-DEED88FDD7AC}" sibTransId="{F02A5A3E-D26B-4A4A-849E-47BFAAB87F5D}"/>
    <dgm:cxn modelId="{EF846F8A-5F7D-4D94-A376-4780A050E83C}" type="presOf" srcId="{FC5A6031-2948-4309-9681-A6B9A4A81756}" destId="{5BF83DB5-D427-4413-B3D0-123D92A5499A}" srcOrd="0" destOrd="0" presId="urn:microsoft.com/office/officeart/2005/8/layout/lProcess2"/>
    <dgm:cxn modelId="{48ED7C8F-A4C7-476C-9BAA-6C887E89019C}" srcId="{BD952CD5-C0F7-40D3-AC1D-D72A595A7141}" destId="{7EE236FF-1349-484F-B006-D11079028EDA}" srcOrd="6" destOrd="0" parTransId="{8D0001CB-2888-400F-93BD-926C3EDB9BF5}" sibTransId="{8077D7FF-092A-4CDF-A494-42DC02E893E0}"/>
    <dgm:cxn modelId="{CAD1C790-5E2B-4295-B6C3-FAB863B839F3}" srcId="{BD952CD5-C0F7-40D3-AC1D-D72A595A7141}" destId="{1A28B2A1-DBE2-4B5C-84D3-A81565C54EED}" srcOrd="1" destOrd="0" parTransId="{66D00482-F50A-4DD2-A0D8-616D719B59BD}" sibTransId="{9A8B2488-9AF1-4F3E-8A31-D407E9971F4F}"/>
    <dgm:cxn modelId="{637B7496-3153-45AF-9459-9FED18BA798B}" type="presOf" srcId="{1A28B2A1-DBE2-4B5C-84D3-A81565C54EED}" destId="{52D726EA-10CC-44D6-9F2E-18BC68E8B80B}" srcOrd="1" destOrd="0" presId="urn:microsoft.com/office/officeart/2005/8/layout/lProcess2"/>
    <dgm:cxn modelId="{91D9FD97-AB6F-4CC2-B57E-192F42FADE98}" srcId="{1A28B2A1-DBE2-4B5C-84D3-A81565C54EED}" destId="{43960580-3B03-40A4-947C-CE1991841EE5}" srcOrd="0" destOrd="0" parTransId="{83722AE9-9957-4633-B275-AA2264ADD723}" sibTransId="{9F949F7F-DB54-46A1-89F9-E5CF869129D1}"/>
    <dgm:cxn modelId="{76C7D19D-27F5-4B06-9BA7-9497FFC034B7}" type="presOf" srcId="{4F09B565-0C0C-4F89-9211-6D264BBC4C7E}" destId="{C1DFC854-EB9E-4F11-B433-7517849CB59C}" srcOrd="0" destOrd="0" presId="urn:microsoft.com/office/officeart/2005/8/layout/lProcess2"/>
    <dgm:cxn modelId="{CB22A69F-7C0E-4767-B4FB-B11DCBCFE80D}" srcId="{D293DB60-0CC4-4F3E-8C59-9B38E1B95230}" destId="{CAE554DF-B255-4A21-87E7-EBDE11D26C05}" srcOrd="0" destOrd="0" parTransId="{CDFC2BE2-FA2D-4635-8ADE-FA4FD5819B1F}" sibTransId="{3C89680D-30F9-47FB-B4A6-775F1D9321E5}"/>
    <dgm:cxn modelId="{8ED7F6A0-DC88-469D-BD5C-C7C353AECBCE}" srcId="{D127F0FC-BC0B-4D12-B578-14C3F0637DA9}" destId="{3264E78E-8836-445E-A12D-D60EAB6624B4}" srcOrd="0" destOrd="0" parTransId="{DF82EC66-4A81-452F-812B-0BBFB39E53A6}" sibTransId="{EDC18530-F63B-4E4A-B90F-1CB9834A26D1}"/>
    <dgm:cxn modelId="{E3AF30A5-242A-4D08-8936-C8151C6EEDC6}" srcId="{8237215D-448E-4C0E-99C2-F17F01DD6705}" destId="{E7300F53-283B-4265-8793-BC46470DD46C}" srcOrd="1" destOrd="0" parTransId="{859B0F6C-EF3C-4B4D-947D-6291AAD32ED3}" sibTransId="{406E17CC-B612-4455-BF5A-7449B479DC2D}"/>
    <dgm:cxn modelId="{890F74A5-EF20-42D4-AF2A-1125836D8371}" type="presOf" srcId="{D127F0FC-BC0B-4D12-B578-14C3F0637DA9}" destId="{2ACC6C06-6E3F-4298-AE50-661D5C9067C7}" srcOrd="1" destOrd="0" presId="urn:microsoft.com/office/officeart/2005/8/layout/lProcess2"/>
    <dgm:cxn modelId="{0CF7DEA6-6D1C-4F06-B7F0-12D8FA08B82B}" srcId="{7EE236FF-1349-484F-B006-D11079028EDA}" destId="{44D60224-F1A7-4B89-B3F1-BF479C76FB2D}" srcOrd="0" destOrd="0" parTransId="{1F25FE37-53E8-4D32-8FEE-6A0CFE00A329}" sibTransId="{0AAA5406-3E90-4084-AA1A-F3DF55450E5C}"/>
    <dgm:cxn modelId="{50FD9BAA-2E30-4BD7-8FAC-D09356C241D8}" srcId="{8237215D-448E-4C0E-99C2-F17F01DD6705}" destId="{DEE3C809-34FC-4432-A243-A08D42C2B49A}" srcOrd="0" destOrd="0" parTransId="{6B0AEE16-0820-4541-8BFF-3F187D53B348}" sibTransId="{67F3A982-CDDA-4D39-8659-2DACE20FB8E2}"/>
    <dgm:cxn modelId="{2B0E68AB-29DD-4D28-9E41-868E3C553C61}" srcId="{1A28B2A1-DBE2-4B5C-84D3-A81565C54EED}" destId="{701E9293-D4D7-4B46-BA98-FC78A0E7FEF1}" srcOrd="2" destOrd="0" parTransId="{5BDBC531-739B-4131-862C-BDE2D8E5798A}" sibTransId="{AF4533F3-CDD8-448E-A1C4-CA9467CFF05B}"/>
    <dgm:cxn modelId="{4B7B87B2-5FBA-43B2-A2FC-C736E97AE6D6}" type="presOf" srcId="{480CECD4-25B0-4826-90E5-93F6E95FFFE7}" destId="{A278D6FA-9023-474C-B719-4085D325BE1E}" srcOrd="0" destOrd="0" presId="urn:microsoft.com/office/officeart/2005/8/layout/lProcess2"/>
    <dgm:cxn modelId="{B2228CB4-F954-4689-9CE9-DAE950C59236}" srcId="{AC3532AE-EC69-4989-8FAD-4618E57633B3}" destId="{480CECD4-25B0-4826-90E5-93F6E95FFFE7}" srcOrd="0" destOrd="0" parTransId="{A97190FA-83DE-4E85-825F-B9BC202D7EBC}" sibTransId="{7773E137-7B22-4A97-8862-F3C8C8F9EA3B}"/>
    <dgm:cxn modelId="{B89B85B8-EF1F-4E95-8B52-7C9A23E9784D}" srcId="{FC5A6031-2948-4309-9681-A6B9A4A81756}" destId="{C6984EFD-20C0-4EE2-9E0C-A4CEF5687D91}" srcOrd="1" destOrd="0" parTransId="{C8CF6A23-FB1F-411B-B03C-CFCB1CF8F9D4}" sibTransId="{C6A751FD-7FD3-46E0-8192-DC2FFD0B9C17}"/>
    <dgm:cxn modelId="{6D1567B9-9EC1-4DF1-A219-949651F30E65}" type="presOf" srcId="{FDDAB1ED-9A15-4F45-9270-E24623CE5468}" destId="{87F48A80-06FC-4E57-9542-76D6E7CEC2C5}" srcOrd="0" destOrd="0" presId="urn:microsoft.com/office/officeart/2005/8/layout/lProcess2"/>
    <dgm:cxn modelId="{DBC8ACB9-AD58-498F-B6AA-29CCD652A9FF}" srcId="{AC3532AE-EC69-4989-8FAD-4618E57633B3}" destId="{969C36E1-F912-4056-8261-B3C640348D32}" srcOrd="3" destOrd="0" parTransId="{7860F98B-9181-4021-A82F-16FB92654ADF}" sibTransId="{5A4CDE9C-AE84-4A6F-A99F-64B896A7E9B9}"/>
    <dgm:cxn modelId="{5DF7A2BC-CA9F-45C3-BE05-A235EDBFAFD2}" type="presOf" srcId="{A49870C3-E143-4FEC-A6DA-EC528E16D755}" destId="{EB570585-2F1A-4F5C-B30C-1ED89F8BC1B6}" srcOrd="0" destOrd="0" presId="urn:microsoft.com/office/officeart/2005/8/layout/lProcess2"/>
    <dgm:cxn modelId="{D693FBC5-31DA-4345-990E-4FA8EA55AC98}" type="presOf" srcId="{7EE236FF-1349-484F-B006-D11079028EDA}" destId="{C67A201F-FB0B-4C83-A287-4990999921E1}" srcOrd="1" destOrd="0" presId="urn:microsoft.com/office/officeart/2005/8/layout/lProcess2"/>
    <dgm:cxn modelId="{7903A4CA-C710-4580-8D93-D8CE8AC2B5CB}" type="presOf" srcId="{3264E78E-8836-445E-A12D-D60EAB6624B4}" destId="{F8E40A6B-D6E6-492B-A6DA-A35BFA983C2E}" srcOrd="0" destOrd="0" presId="urn:microsoft.com/office/officeart/2005/8/layout/lProcess2"/>
    <dgm:cxn modelId="{3E3CF8CE-A91A-4899-94F4-2B48B4E6DD86}" srcId="{BD952CD5-C0F7-40D3-AC1D-D72A595A7141}" destId="{D127F0FC-BC0B-4D12-B578-14C3F0637DA9}" srcOrd="0" destOrd="0" parTransId="{F53224AC-DBD1-44D2-A953-3B4FB1CAA5AD}" sibTransId="{80D9CA15-CD73-428B-8310-E148E92D80D6}"/>
    <dgm:cxn modelId="{039D33D9-6C67-498E-B7BF-E460724A308B}" type="presOf" srcId="{14BB8EE3-56A8-4A5E-8041-823551A716F5}" destId="{B582918C-74F5-45AA-8473-C927311904F0}" srcOrd="0" destOrd="0" presId="urn:microsoft.com/office/officeart/2005/8/layout/lProcess2"/>
    <dgm:cxn modelId="{015169D9-D9CB-4911-9F7C-A43347B1B010}" type="presOf" srcId="{F5E09B4C-95D7-448D-B513-4F2BCC67BC88}" destId="{201D9DF9-CB12-4EAF-8285-179A547C10E3}" srcOrd="0" destOrd="0" presId="urn:microsoft.com/office/officeart/2005/8/layout/lProcess2"/>
    <dgm:cxn modelId="{3CC13ADA-71C4-4C09-B85D-1DBF229418D4}" srcId="{8237215D-448E-4C0E-99C2-F17F01DD6705}" destId="{BBCA68E5-25EE-4A73-98A6-E7F1B3CF133F}" srcOrd="2" destOrd="0" parTransId="{E07D11DF-92EA-4245-85EA-443B7F1B0104}" sibTransId="{BACFA94B-D04F-43F0-9108-7A50D0E23EB3}"/>
    <dgm:cxn modelId="{A9848FE4-F5D9-4BE5-A6EF-3C1631614676}" type="presOf" srcId="{BD952CD5-C0F7-40D3-AC1D-D72A595A7141}" destId="{B7EA9746-F759-4DC7-B0E1-83DE922D99BE}" srcOrd="0" destOrd="0" presId="urn:microsoft.com/office/officeart/2005/8/layout/lProcess2"/>
    <dgm:cxn modelId="{989EB2E7-43D8-4AFC-928E-772B2803763E}" srcId="{8237215D-448E-4C0E-99C2-F17F01DD6705}" destId="{2F87B422-CB9F-44E7-94C4-6F41EEB87BBD}" srcOrd="3" destOrd="0" parTransId="{0FF6DDCF-F092-474E-949F-A41606495A2B}" sibTransId="{2284F299-F2B1-4435-BEE3-5C1449C0A782}"/>
    <dgm:cxn modelId="{2EC0E4E9-7B0F-4F14-B73C-62BA05E57937}" type="presOf" srcId="{BBCA68E5-25EE-4A73-98A6-E7F1B3CF133F}" destId="{92DF3C73-B5E2-4D74-A978-972C9879644A}" srcOrd="0" destOrd="0" presId="urn:microsoft.com/office/officeart/2005/8/layout/lProcess2"/>
    <dgm:cxn modelId="{3E8127EC-F4B8-44A0-9A04-5DA983949C23}" type="presOf" srcId="{AC3532AE-EC69-4989-8FAD-4618E57633B3}" destId="{778DA15E-4F17-4B3A-83F2-9406B98D1577}" srcOrd="1" destOrd="0" presId="urn:microsoft.com/office/officeart/2005/8/layout/lProcess2"/>
    <dgm:cxn modelId="{918724F7-D14B-4C10-A1CD-6A65337C4087}" type="presOf" srcId="{CCE3EFBC-BA04-464F-A953-0E6CB3471832}" destId="{BE821DC7-3DD0-4EDD-AAF4-1A6BF475103C}" srcOrd="0" destOrd="0" presId="urn:microsoft.com/office/officeart/2005/8/layout/lProcess2"/>
    <dgm:cxn modelId="{34B86FFC-074C-4A62-B5FA-20A794D7AC97}" type="presOf" srcId="{7A31FB3E-B9D1-41A6-90C7-0EE8744F5257}" destId="{9C169168-CD26-462B-BBAC-E97FEB6DE9CD}" srcOrd="0" destOrd="0" presId="urn:microsoft.com/office/officeart/2005/8/layout/lProcess2"/>
    <dgm:cxn modelId="{782515FD-20F9-4BE6-AB98-8AF8A56E8F77}" srcId="{1A28B2A1-DBE2-4B5C-84D3-A81565C54EED}" destId="{CCE3EFBC-BA04-464F-A953-0E6CB3471832}" srcOrd="1" destOrd="0" parTransId="{0F2F2DC4-F952-4860-A59C-E65C8E5C4709}" sibTransId="{0C535749-1032-4906-8454-74B2F38B580D}"/>
    <dgm:cxn modelId="{27A1EE9F-5D1D-4ABE-8C98-A8123AAFE191}" type="presParOf" srcId="{B7EA9746-F759-4DC7-B0E1-83DE922D99BE}" destId="{628A7B27-7A47-425A-A1BC-3F1DF6631355}" srcOrd="0" destOrd="0" presId="urn:microsoft.com/office/officeart/2005/8/layout/lProcess2"/>
    <dgm:cxn modelId="{CC093D61-6AF6-4A31-B95E-263616B26ABE}" type="presParOf" srcId="{628A7B27-7A47-425A-A1BC-3F1DF6631355}" destId="{BC83E239-AFD7-434E-ACEA-2F28A8141D76}" srcOrd="0" destOrd="0" presId="urn:microsoft.com/office/officeart/2005/8/layout/lProcess2"/>
    <dgm:cxn modelId="{467E29CB-F1DF-4824-9502-B8017E70CBBA}" type="presParOf" srcId="{628A7B27-7A47-425A-A1BC-3F1DF6631355}" destId="{2ACC6C06-6E3F-4298-AE50-661D5C9067C7}" srcOrd="1" destOrd="0" presId="urn:microsoft.com/office/officeart/2005/8/layout/lProcess2"/>
    <dgm:cxn modelId="{67D3C0CE-2919-4DA5-8ABB-CFFCA623FA94}" type="presParOf" srcId="{628A7B27-7A47-425A-A1BC-3F1DF6631355}" destId="{4ADAC56B-22B9-420D-B199-EFD9DD506B63}" srcOrd="2" destOrd="0" presId="urn:microsoft.com/office/officeart/2005/8/layout/lProcess2"/>
    <dgm:cxn modelId="{DA627CB0-FE93-4D07-A484-4928AEE02084}" type="presParOf" srcId="{4ADAC56B-22B9-420D-B199-EFD9DD506B63}" destId="{4532F37B-B1F9-4A0F-B977-BD93A2450D9B}" srcOrd="0" destOrd="0" presId="urn:microsoft.com/office/officeart/2005/8/layout/lProcess2"/>
    <dgm:cxn modelId="{CDA8BCBC-1465-41D5-A4CA-E9E82D6E8F45}" type="presParOf" srcId="{4532F37B-B1F9-4A0F-B977-BD93A2450D9B}" destId="{F8E40A6B-D6E6-492B-A6DA-A35BFA983C2E}" srcOrd="0" destOrd="0" presId="urn:microsoft.com/office/officeart/2005/8/layout/lProcess2"/>
    <dgm:cxn modelId="{796EEC6A-87EC-44AF-9848-B5D87D4994AA}" type="presParOf" srcId="{B7EA9746-F759-4DC7-B0E1-83DE922D99BE}" destId="{85174F49-0700-4B96-9F0B-E64049D55E09}" srcOrd="1" destOrd="0" presId="urn:microsoft.com/office/officeart/2005/8/layout/lProcess2"/>
    <dgm:cxn modelId="{E000C90D-DBC5-4F13-956A-76D8945E3EFB}" type="presParOf" srcId="{B7EA9746-F759-4DC7-B0E1-83DE922D99BE}" destId="{909AE134-0F58-4521-9906-FE1165D55E97}" srcOrd="2" destOrd="0" presId="urn:microsoft.com/office/officeart/2005/8/layout/lProcess2"/>
    <dgm:cxn modelId="{548F1321-D814-4864-96BE-A0F3A3134281}" type="presParOf" srcId="{909AE134-0F58-4521-9906-FE1165D55E97}" destId="{AA0778A7-A46A-42F6-9AB3-8EE74B6DDCBB}" srcOrd="0" destOrd="0" presId="urn:microsoft.com/office/officeart/2005/8/layout/lProcess2"/>
    <dgm:cxn modelId="{689EFDBA-9D5B-414E-8495-4D54C8B2D6E3}" type="presParOf" srcId="{909AE134-0F58-4521-9906-FE1165D55E97}" destId="{52D726EA-10CC-44D6-9F2E-18BC68E8B80B}" srcOrd="1" destOrd="0" presId="urn:microsoft.com/office/officeart/2005/8/layout/lProcess2"/>
    <dgm:cxn modelId="{56689AA7-66F3-4427-A949-9D582F18E3C2}" type="presParOf" srcId="{909AE134-0F58-4521-9906-FE1165D55E97}" destId="{04E041FE-86B2-4771-945E-6D3D3CD97CF2}" srcOrd="2" destOrd="0" presId="urn:microsoft.com/office/officeart/2005/8/layout/lProcess2"/>
    <dgm:cxn modelId="{C156F5F1-6EB6-4510-A766-4511B0866A59}" type="presParOf" srcId="{04E041FE-86B2-4771-945E-6D3D3CD97CF2}" destId="{E259104C-F49F-4996-BAD1-D6294313A0B5}" srcOrd="0" destOrd="0" presId="urn:microsoft.com/office/officeart/2005/8/layout/lProcess2"/>
    <dgm:cxn modelId="{FECFA286-0815-4500-9E3F-8211DB81F803}" type="presParOf" srcId="{E259104C-F49F-4996-BAD1-D6294313A0B5}" destId="{1D8C42B6-215F-44C8-A762-CD479BC6F1C1}" srcOrd="0" destOrd="0" presId="urn:microsoft.com/office/officeart/2005/8/layout/lProcess2"/>
    <dgm:cxn modelId="{4FA56BA7-360D-4DB0-B70A-92EDC90A3DBA}" type="presParOf" srcId="{E259104C-F49F-4996-BAD1-D6294313A0B5}" destId="{2D7901BF-6B95-45A0-A9F9-F1EC63D92B32}" srcOrd="1" destOrd="0" presId="urn:microsoft.com/office/officeart/2005/8/layout/lProcess2"/>
    <dgm:cxn modelId="{957D1D2D-CC92-4F37-9FD6-DDD46905E572}" type="presParOf" srcId="{E259104C-F49F-4996-BAD1-D6294313A0B5}" destId="{BE821DC7-3DD0-4EDD-AAF4-1A6BF475103C}" srcOrd="2" destOrd="0" presId="urn:microsoft.com/office/officeart/2005/8/layout/lProcess2"/>
    <dgm:cxn modelId="{5E2398B5-1FF9-4F2E-B131-4E71223F3BB2}" type="presParOf" srcId="{E259104C-F49F-4996-BAD1-D6294313A0B5}" destId="{C499B399-61AA-449C-BEEE-19B79BA3C3DC}" srcOrd="3" destOrd="0" presId="urn:microsoft.com/office/officeart/2005/8/layout/lProcess2"/>
    <dgm:cxn modelId="{A183F76B-DA80-4235-BAF3-F68F22319B52}" type="presParOf" srcId="{E259104C-F49F-4996-BAD1-D6294313A0B5}" destId="{5837B8BC-E068-4DF4-85CE-CF8713AA723C}" srcOrd="4" destOrd="0" presId="urn:microsoft.com/office/officeart/2005/8/layout/lProcess2"/>
    <dgm:cxn modelId="{6D2B9674-80A8-4422-95F6-C6163D677704}" type="presParOf" srcId="{E259104C-F49F-4996-BAD1-D6294313A0B5}" destId="{8C15098D-EBB7-4E7B-85CE-7DE85DCF83E1}" srcOrd="5" destOrd="0" presId="urn:microsoft.com/office/officeart/2005/8/layout/lProcess2"/>
    <dgm:cxn modelId="{B71CF9BE-3632-465F-AF9A-94F3C3D70808}" type="presParOf" srcId="{E259104C-F49F-4996-BAD1-D6294313A0B5}" destId="{C512DD7C-D385-4022-9DD5-4DDEAED3B73F}" srcOrd="6" destOrd="0" presId="urn:microsoft.com/office/officeart/2005/8/layout/lProcess2"/>
    <dgm:cxn modelId="{B8EC1133-F13D-4785-89F5-563BE9CD6A6D}" type="presParOf" srcId="{B7EA9746-F759-4DC7-B0E1-83DE922D99BE}" destId="{D2DB716C-0C74-4FEB-84DE-761A69E2F072}" srcOrd="3" destOrd="0" presId="urn:microsoft.com/office/officeart/2005/8/layout/lProcess2"/>
    <dgm:cxn modelId="{915F3588-A748-45CE-8004-16067FDAB22E}" type="presParOf" srcId="{B7EA9746-F759-4DC7-B0E1-83DE922D99BE}" destId="{DFB6C5CC-6EE9-497A-98DD-E0875A1A6764}" srcOrd="4" destOrd="0" presId="urn:microsoft.com/office/officeart/2005/8/layout/lProcess2"/>
    <dgm:cxn modelId="{316AE721-BB47-441E-B39C-5C437E3FEDD1}" type="presParOf" srcId="{DFB6C5CC-6EE9-497A-98DD-E0875A1A6764}" destId="{5BF83DB5-D427-4413-B3D0-123D92A5499A}" srcOrd="0" destOrd="0" presId="urn:microsoft.com/office/officeart/2005/8/layout/lProcess2"/>
    <dgm:cxn modelId="{B83EDF2E-0241-4391-B97C-7F820158B8D4}" type="presParOf" srcId="{DFB6C5CC-6EE9-497A-98DD-E0875A1A6764}" destId="{2F93E79F-8CDE-4DDB-B4C8-65FD9236A3B8}" srcOrd="1" destOrd="0" presId="urn:microsoft.com/office/officeart/2005/8/layout/lProcess2"/>
    <dgm:cxn modelId="{8A73CE9C-046E-4C62-B124-290ECC16C7B2}" type="presParOf" srcId="{DFB6C5CC-6EE9-497A-98DD-E0875A1A6764}" destId="{A707EF78-6571-4F39-ABBA-0B7EEC1B37B4}" srcOrd="2" destOrd="0" presId="urn:microsoft.com/office/officeart/2005/8/layout/lProcess2"/>
    <dgm:cxn modelId="{DFD98026-12FC-424A-882A-74DB4372BDE2}" type="presParOf" srcId="{A707EF78-6571-4F39-ABBA-0B7EEC1B37B4}" destId="{6936C666-530A-4A72-8D56-667D6C674E62}" srcOrd="0" destOrd="0" presId="urn:microsoft.com/office/officeart/2005/8/layout/lProcess2"/>
    <dgm:cxn modelId="{BD9DBA9F-AB85-468C-9900-E85A150C3060}" type="presParOf" srcId="{6936C666-530A-4A72-8D56-667D6C674E62}" destId="{C1DFC854-EB9E-4F11-B433-7517849CB59C}" srcOrd="0" destOrd="0" presId="urn:microsoft.com/office/officeart/2005/8/layout/lProcess2"/>
    <dgm:cxn modelId="{90DCD360-E7C4-458B-9ECD-DEF7D2253152}" type="presParOf" srcId="{6936C666-530A-4A72-8D56-667D6C674E62}" destId="{3CCC3762-70EB-4399-A7B6-F3AB12CA13A8}" srcOrd="1" destOrd="0" presId="urn:microsoft.com/office/officeart/2005/8/layout/lProcess2"/>
    <dgm:cxn modelId="{4FC68287-FF50-4D01-95B9-9310BA721EC1}" type="presParOf" srcId="{6936C666-530A-4A72-8D56-667D6C674E62}" destId="{8C8A8EC9-E3CB-4736-AD31-685260863789}" srcOrd="2" destOrd="0" presId="urn:microsoft.com/office/officeart/2005/8/layout/lProcess2"/>
    <dgm:cxn modelId="{899AFE62-820C-4429-84A4-31AB88D171BC}" type="presParOf" srcId="{6936C666-530A-4A72-8D56-667D6C674E62}" destId="{9359C9B1-BF4F-4A03-9BCC-BCBB921CDF23}" srcOrd="3" destOrd="0" presId="urn:microsoft.com/office/officeart/2005/8/layout/lProcess2"/>
    <dgm:cxn modelId="{6C52B29C-7F7B-455F-8307-0A8C730DE60B}" type="presParOf" srcId="{6936C666-530A-4A72-8D56-667D6C674E62}" destId="{201D9DF9-CB12-4EAF-8285-179A547C10E3}" srcOrd="4" destOrd="0" presId="urn:microsoft.com/office/officeart/2005/8/layout/lProcess2"/>
    <dgm:cxn modelId="{83DAA014-3D48-4ABB-869C-6472A5ACAFFC}" type="presParOf" srcId="{B7EA9746-F759-4DC7-B0E1-83DE922D99BE}" destId="{BE020D9C-012B-4947-8216-D5FF0FF04617}" srcOrd="5" destOrd="0" presId="urn:microsoft.com/office/officeart/2005/8/layout/lProcess2"/>
    <dgm:cxn modelId="{8EBEE85C-600C-48CB-98EE-A5D541E46E64}" type="presParOf" srcId="{B7EA9746-F759-4DC7-B0E1-83DE922D99BE}" destId="{2E3F8FDB-C10E-4CE2-A240-3971A27517B3}" srcOrd="6" destOrd="0" presId="urn:microsoft.com/office/officeart/2005/8/layout/lProcess2"/>
    <dgm:cxn modelId="{0652CD03-05D6-4392-82B1-A63A0B0BA708}" type="presParOf" srcId="{2E3F8FDB-C10E-4CE2-A240-3971A27517B3}" destId="{37B6A9C4-F68B-46BC-B8E2-5FAB65C79332}" srcOrd="0" destOrd="0" presId="urn:microsoft.com/office/officeart/2005/8/layout/lProcess2"/>
    <dgm:cxn modelId="{70746DE6-5D5B-461C-9D09-F7667C639D09}" type="presParOf" srcId="{2E3F8FDB-C10E-4CE2-A240-3971A27517B3}" destId="{BF507D6B-463E-4E2D-825C-1EC5EBBCA557}" srcOrd="1" destOrd="0" presId="urn:microsoft.com/office/officeart/2005/8/layout/lProcess2"/>
    <dgm:cxn modelId="{6025C6C0-6246-4D01-A695-214402B303FC}" type="presParOf" srcId="{2E3F8FDB-C10E-4CE2-A240-3971A27517B3}" destId="{27A1FB17-21FD-4061-9EE7-FF3E961463B8}" srcOrd="2" destOrd="0" presId="urn:microsoft.com/office/officeart/2005/8/layout/lProcess2"/>
    <dgm:cxn modelId="{6D91C8C7-A121-4862-81D1-16A7F4CE9644}" type="presParOf" srcId="{27A1FB17-21FD-4061-9EE7-FF3E961463B8}" destId="{951B5181-B0F1-430E-975D-08CA0B49B7D2}" srcOrd="0" destOrd="0" presId="urn:microsoft.com/office/officeart/2005/8/layout/lProcess2"/>
    <dgm:cxn modelId="{E3D5B935-32A2-4B12-BB04-A9C09C4D1891}" type="presParOf" srcId="{951B5181-B0F1-430E-975D-08CA0B49B7D2}" destId="{93D0D181-B501-4EF1-955B-5EE99AD37CB0}" srcOrd="0" destOrd="0" presId="urn:microsoft.com/office/officeart/2005/8/layout/lProcess2"/>
    <dgm:cxn modelId="{C95C149B-0794-4DEE-B7FD-911573FFE919}" type="presParOf" srcId="{951B5181-B0F1-430E-975D-08CA0B49B7D2}" destId="{5F020549-3AE5-4B78-8F4B-09EA71ABD129}" srcOrd="1" destOrd="0" presId="urn:microsoft.com/office/officeart/2005/8/layout/lProcess2"/>
    <dgm:cxn modelId="{A74BF41E-7D8F-4933-B31F-C0A9E1CF48B4}" type="presParOf" srcId="{951B5181-B0F1-430E-975D-08CA0B49B7D2}" destId="{1795D5BE-D28A-4513-8C32-8B277DAC8DC8}" srcOrd="2" destOrd="0" presId="urn:microsoft.com/office/officeart/2005/8/layout/lProcess2"/>
    <dgm:cxn modelId="{5037D021-410D-4708-8ECA-48F61773EE46}" type="presParOf" srcId="{951B5181-B0F1-430E-975D-08CA0B49B7D2}" destId="{4DF81195-8B2E-469E-8558-C5A78B57184D}" srcOrd="3" destOrd="0" presId="urn:microsoft.com/office/officeart/2005/8/layout/lProcess2"/>
    <dgm:cxn modelId="{D58A9DA8-56A6-4974-98FF-0A762C397704}" type="presParOf" srcId="{951B5181-B0F1-430E-975D-08CA0B49B7D2}" destId="{328ACA7E-9FC4-4693-A437-5717CB74D269}" srcOrd="4" destOrd="0" presId="urn:microsoft.com/office/officeart/2005/8/layout/lProcess2"/>
    <dgm:cxn modelId="{67D71276-54BF-4E51-98B7-2C8AA1613C70}" type="presParOf" srcId="{951B5181-B0F1-430E-975D-08CA0B49B7D2}" destId="{ACC06AC4-21CD-4156-AAD9-1706BA743074}" srcOrd="5" destOrd="0" presId="urn:microsoft.com/office/officeart/2005/8/layout/lProcess2"/>
    <dgm:cxn modelId="{8C6D76C9-4FF6-4DB5-8E97-49123F0AE0B7}" type="presParOf" srcId="{951B5181-B0F1-430E-975D-08CA0B49B7D2}" destId="{02F89213-D24F-4868-B9B8-FC483DB7E66D}" srcOrd="6" destOrd="0" presId="urn:microsoft.com/office/officeart/2005/8/layout/lProcess2"/>
    <dgm:cxn modelId="{1CAEC2BF-CEAB-40A3-B382-408ED36DEF1D}" type="presParOf" srcId="{951B5181-B0F1-430E-975D-08CA0B49B7D2}" destId="{F20BE93C-CB5B-416B-87E6-F71E118DE326}" srcOrd="7" destOrd="0" presId="urn:microsoft.com/office/officeart/2005/8/layout/lProcess2"/>
    <dgm:cxn modelId="{3920BF88-9382-4258-A3CF-3A7A9AFC70A9}" type="presParOf" srcId="{951B5181-B0F1-430E-975D-08CA0B49B7D2}" destId="{B582918C-74F5-45AA-8473-C927311904F0}" srcOrd="8" destOrd="0" presId="urn:microsoft.com/office/officeart/2005/8/layout/lProcess2"/>
    <dgm:cxn modelId="{38B8FA0F-4EB6-4BEE-957D-FB8F6C55540D}" type="presParOf" srcId="{951B5181-B0F1-430E-975D-08CA0B49B7D2}" destId="{827D0E06-E9AE-493B-8EE8-4D3CCFBB2FD8}" srcOrd="9" destOrd="0" presId="urn:microsoft.com/office/officeart/2005/8/layout/lProcess2"/>
    <dgm:cxn modelId="{8F9463C8-B587-4FD4-A379-4194F12628AA}" type="presParOf" srcId="{951B5181-B0F1-430E-975D-08CA0B49B7D2}" destId="{EB570585-2F1A-4F5C-B30C-1ED89F8BC1B6}" srcOrd="10" destOrd="0" presId="urn:microsoft.com/office/officeart/2005/8/layout/lProcess2"/>
    <dgm:cxn modelId="{D3C99A0B-8E2B-4C9F-999B-A7C0C364910D}" type="presParOf" srcId="{B7EA9746-F759-4DC7-B0E1-83DE922D99BE}" destId="{007E5385-868F-4F57-8670-CB106F40CB96}" srcOrd="7" destOrd="0" presId="urn:microsoft.com/office/officeart/2005/8/layout/lProcess2"/>
    <dgm:cxn modelId="{FC479A2B-7077-4DDB-986B-9E04DD4F0E9A}" type="presParOf" srcId="{B7EA9746-F759-4DC7-B0E1-83DE922D99BE}" destId="{4DC74C4E-67F0-4C18-A92E-1FF6C5E09711}" srcOrd="8" destOrd="0" presId="urn:microsoft.com/office/officeart/2005/8/layout/lProcess2"/>
    <dgm:cxn modelId="{0A50ABE4-BFA8-4BAC-8B58-1F4934814723}" type="presParOf" srcId="{4DC74C4E-67F0-4C18-A92E-1FF6C5E09711}" destId="{2B881B34-B38B-44FB-844D-F77652AB2382}" srcOrd="0" destOrd="0" presId="urn:microsoft.com/office/officeart/2005/8/layout/lProcess2"/>
    <dgm:cxn modelId="{F4EB7B7D-99CE-407D-B8E1-30C3526FF347}" type="presParOf" srcId="{4DC74C4E-67F0-4C18-A92E-1FF6C5E09711}" destId="{11AC4D8C-F6ED-48B0-9654-0F88A68C9960}" srcOrd="1" destOrd="0" presId="urn:microsoft.com/office/officeart/2005/8/layout/lProcess2"/>
    <dgm:cxn modelId="{E89EB453-6335-4292-8513-FF70684AA729}" type="presParOf" srcId="{4DC74C4E-67F0-4C18-A92E-1FF6C5E09711}" destId="{5DE20CA5-462B-4015-98FE-B9C7F2776ADE}" srcOrd="2" destOrd="0" presId="urn:microsoft.com/office/officeart/2005/8/layout/lProcess2"/>
    <dgm:cxn modelId="{11D13CFE-717C-4C91-8563-11B76454F56C}" type="presParOf" srcId="{5DE20CA5-462B-4015-98FE-B9C7F2776ADE}" destId="{26658B91-D438-48F5-B2D3-9EB399FDFD36}" srcOrd="0" destOrd="0" presId="urn:microsoft.com/office/officeart/2005/8/layout/lProcess2"/>
    <dgm:cxn modelId="{3D36073A-3662-44B3-9448-95AFFDE899EF}" type="presParOf" srcId="{26658B91-D438-48F5-B2D3-9EB399FDFD36}" destId="{3112F467-FFC5-4D8D-87F4-F8676AD3AC9D}" srcOrd="0" destOrd="0" presId="urn:microsoft.com/office/officeart/2005/8/layout/lProcess2"/>
    <dgm:cxn modelId="{2E2C8939-CD9B-4F15-B182-B8182B7C6858}" type="presParOf" srcId="{26658B91-D438-48F5-B2D3-9EB399FDFD36}" destId="{AD6E0C0E-67AE-40C0-A2A9-71B063ADEE68}" srcOrd="1" destOrd="0" presId="urn:microsoft.com/office/officeart/2005/8/layout/lProcess2"/>
    <dgm:cxn modelId="{440E9FBD-0B0D-4914-807C-68777EE0CE6B}" type="presParOf" srcId="{26658B91-D438-48F5-B2D3-9EB399FDFD36}" destId="{7CB80BF1-B75A-46C6-889C-88607A70B619}" srcOrd="2" destOrd="0" presId="urn:microsoft.com/office/officeart/2005/8/layout/lProcess2"/>
    <dgm:cxn modelId="{ACE0B32B-E0E0-4CE0-850D-9956425705FA}" type="presParOf" srcId="{26658B91-D438-48F5-B2D3-9EB399FDFD36}" destId="{4B8C1FE4-DFE5-48F5-B405-4B06CAF7B14C}" srcOrd="3" destOrd="0" presId="urn:microsoft.com/office/officeart/2005/8/layout/lProcess2"/>
    <dgm:cxn modelId="{86B01388-EEE6-4F00-AEC4-1D54614D5241}" type="presParOf" srcId="{26658B91-D438-48F5-B2D3-9EB399FDFD36}" destId="{92DF3C73-B5E2-4D74-A978-972C9879644A}" srcOrd="4" destOrd="0" presId="urn:microsoft.com/office/officeart/2005/8/layout/lProcess2"/>
    <dgm:cxn modelId="{84499EEC-4FF3-4EEC-B03F-8A25EF62BEE9}" type="presParOf" srcId="{26658B91-D438-48F5-B2D3-9EB399FDFD36}" destId="{75B21840-4F69-401C-B617-99CAA6DA133E}" srcOrd="5" destOrd="0" presId="urn:microsoft.com/office/officeart/2005/8/layout/lProcess2"/>
    <dgm:cxn modelId="{01B3F477-7103-4436-BC9E-074A4E18F180}" type="presParOf" srcId="{26658B91-D438-48F5-B2D3-9EB399FDFD36}" destId="{80EBAD05-E878-4DDD-8F9D-26C80D13F104}" srcOrd="6" destOrd="0" presId="urn:microsoft.com/office/officeart/2005/8/layout/lProcess2"/>
    <dgm:cxn modelId="{371ABB08-CDE0-4EA7-A5F6-22E12078F823}" type="presParOf" srcId="{B7EA9746-F759-4DC7-B0E1-83DE922D99BE}" destId="{E70B8B66-F494-4C03-90A8-70A5361F5E6F}" srcOrd="9" destOrd="0" presId="urn:microsoft.com/office/officeart/2005/8/layout/lProcess2"/>
    <dgm:cxn modelId="{A2BE9565-F155-4102-9FEC-7156D10DECBD}" type="presParOf" srcId="{B7EA9746-F759-4DC7-B0E1-83DE922D99BE}" destId="{96860071-C34B-47E3-BAC9-A5E779BB811F}" srcOrd="10" destOrd="0" presId="urn:microsoft.com/office/officeart/2005/8/layout/lProcess2"/>
    <dgm:cxn modelId="{9202BFA2-4461-4DAA-853D-403FD56D6FC2}" type="presParOf" srcId="{96860071-C34B-47E3-BAC9-A5E779BB811F}" destId="{F17921F5-628F-4BE9-9A18-921449D4939A}" srcOrd="0" destOrd="0" presId="urn:microsoft.com/office/officeart/2005/8/layout/lProcess2"/>
    <dgm:cxn modelId="{3996CA3E-46CB-4A80-83EC-10D2F4AA7043}" type="presParOf" srcId="{96860071-C34B-47E3-BAC9-A5E779BB811F}" destId="{778DA15E-4F17-4B3A-83F2-9406B98D1577}" srcOrd="1" destOrd="0" presId="urn:microsoft.com/office/officeart/2005/8/layout/lProcess2"/>
    <dgm:cxn modelId="{0CA3B7FB-9DC2-4E87-A0FC-DE80905994FD}" type="presParOf" srcId="{96860071-C34B-47E3-BAC9-A5E779BB811F}" destId="{D51F1A1F-51C7-476B-964C-4E7971D3B40A}" srcOrd="2" destOrd="0" presId="urn:microsoft.com/office/officeart/2005/8/layout/lProcess2"/>
    <dgm:cxn modelId="{F76873EC-C4B2-4CF5-B69B-53BC3BB0D276}" type="presParOf" srcId="{D51F1A1F-51C7-476B-964C-4E7971D3B40A}" destId="{EE4FEC8D-4EF5-40AB-B9E0-32585D007DB2}" srcOrd="0" destOrd="0" presId="urn:microsoft.com/office/officeart/2005/8/layout/lProcess2"/>
    <dgm:cxn modelId="{7D8BD2D8-7F6F-4947-B595-53829C6F1C1F}" type="presParOf" srcId="{EE4FEC8D-4EF5-40AB-B9E0-32585D007DB2}" destId="{A278D6FA-9023-474C-B719-4085D325BE1E}" srcOrd="0" destOrd="0" presId="urn:microsoft.com/office/officeart/2005/8/layout/lProcess2"/>
    <dgm:cxn modelId="{F511B962-8EEB-4183-BBFC-361FA13C2A85}" type="presParOf" srcId="{EE4FEC8D-4EF5-40AB-B9E0-32585D007DB2}" destId="{A096947D-130E-4846-91D2-A8FAB434176B}" srcOrd="1" destOrd="0" presId="urn:microsoft.com/office/officeart/2005/8/layout/lProcess2"/>
    <dgm:cxn modelId="{E83D8BC0-8B41-4CF3-BA48-A528BC7A4425}" type="presParOf" srcId="{EE4FEC8D-4EF5-40AB-B9E0-32585D007DB2}" destId="{B825911A-E200-4AD1-981A-E230588E3969}" srcOrd="2" destOrd="0" presId="urn:microsoft.com/office/officeart/2005/8/layout/lProcess2"/>
    <dgm:cxn modelId="{E8035135-0E48-4638-8DA0-6EEC59992297}" type="presParOf" srcId="{EE4FEC8D-4EF5-40AB-B9E0-32585D007DB2}" destId="{C6242D82-D828-45A4-A8B1-F031D53A93AA}" srcOrd="3" destOrd="0" presId="urn:microsoft.com/office/officeart/2005/8/layout/lProcess2"/>
    <dgm:cxn modelId="{73B5BEB9-C6B2-4CA9-8338-31925445F402}" type="presParOf" srcId="{EE4FEC8D-4EF5-40AB-B9E0-32585D007DB2}" destId="{77920C0F-12EC-46B3-93EF-103C4A1C7BCE}" srcOrd="4" destOrd="0" presId="urn:microsoft.com/office/officeart/2005/8/layout/lProcess2"/>
    <dgm:cxn modelId="{28F04AF5-5D38-43C0-B42B-D69EB5780E99}" type="presParOf" srcId="{EE4FEC8D-4EF5-40AB-B9E0-32585D007DB2}" destId="{5AE0DE7A-F25A-42C3-AD77-29DF60C52212}" srcOrd="5" destOrd="0" presId="urn:microsoft.com/office/officeart/2005/8/layout/lProcess2"/>
    <dgm:cxn modelId="{96F638C4-74B4-4B93-81C6-D054A8DE7258}" type="presParOf" srcId="{EE4FEC8D-4EF5-40AB-B9E0-32585D007DB2}" destId="{BB6882A6-B078-478E-9D7F-A5742436F0E0}" srcOrd="6" destOrd="0" presId="urn:microsoft.com/office/officeart/2005/8/layout/lProcess2"/>
    <dgm:cxn modelId="{E4AFE82D-1A12-4868-8444-F4E6016FC1B9}" type="presParOf" srcId="{B7EA9746-F759-4DC7-B0E1-83DE922D99BE}" destId="{066F7760-B823-4439-919D-5A7F5EAE2310}" srcOrd="11" destOrd="0" presId="urn:microsoft.com/office/officeart/2005/8/layout/lProcess2"/>
    <dgm:cxn modelId="{D62D7B0A-C0C1-40DC-936A-E2D35FBDF905}" type="presParOf" srcId="{B7EA9746-F759-4DC7-B0E1-83DE922D99BE}" destId="{86EE4DC6-4F7D-41F5-B250-80D75302D85F}" srcOrd="12" destOrd="0" presId="urn:microsoft.com/office/officeart/2005/8/layout/lProcess2"/>
    <dgm:cxn modelId="{F4AD07DB-76FA-4D44-95D8-6C949858BEFF}" type="presParOf" srcId="{86EE4DC6-4F7D-41F5-B250-80D75302D85F}" destId="{11DA1367-239A-41E7-B884-B43A6E0561E6}" srcOrd="0" destOrd="0" presId="urn:microsoft.com/office/officeart/2005/8/layout/lProcess2"/>
    <dgm:cxn modelId="{D617F7B5-A2FE-422E-8EC7-673B0AE867A3}" type="presParOf" srcId="{86EE4DC6-4F7D-41F5-B250-80D75302D85F}" destId="{C67A201F-FB0B-4C83-A287-4990999921E1}" srcOrd="1" destOrd="0" presId="urn:microsoft.com/office/officeart/2005/8/layout/lProcess2"/>
    <dgm:cxn modelId="{BB47575D-25D5-4BB1-90B3-74355406DDCB}" type="presParOf" srcId="{86EE4DC6-4F7D-41F5-B250-80D75302D85F}" destId="{9C45A2E7-DD2D-426B-A4E0-342141EBEA33}" srcOrd="2" destOrd="0" presId="urn:microsoft.com/office/officeart/2005/8/layout/lProcess2"/>
    <dgm:cxn modelId="{18D14FFC-8CE5-40E7-859F-9D606F3E51FB}" type="presParOf" srcId="{9C45A2E7-DD2D-426B-A4E0-342141EBEA33}" destId="{3EF567D9-9AA2-476A-A2C0-FD33F7DD2C8C}" srcOrd="0" destOrd="0" presId="urn:microsoft.com/office/officeart/2005/8/layout/lProcess2"/>
    <dgm:cxn modelId="{2D08F605-0C45-4B2C-9BFC-34E77550E91E}" type="presParOf" srcId="{3EF567D9-9AA2-476A-A2C0-FD33F7DD2C8C}" destId="{A39941FC-FCB5-487E-A9D0-67C2AF570DD5}" srcOrd="0" destOrd="0" presId="urn:microsoft.com/office/officeart/2005/8/layout/lProcess2"/>
    <dgm:cxn modelId="{40E0B7ED-67BA-4246-A5C6-B4E2FE58BCB9}" type="presParOf" srcId="{3EF567D9-9AA2-476A-A2C0-FD33F7DD2C8C}" destId="{6401A361-8C85-4847-8C02-AE01605CC059}" srcOrd="1" destOrd="0" presId="urn:microsoft.com/office/officeart/2005/8/layout/lProcess2"/>
    <dgm:cxn modelId="{11DF622C-E450-43B9-BD4F-BFCFC71F9FCE}" type="presParOf" srcId="{3EF567D9-9AA2-476A-A2C0-FD33F7DD2C8C}" destId="{9C169168-CD26-462B-BBAC-E97FEB6DE9CD}" srcOrd="2" destOrd="0" presId="urn:microsoft.com/office/officeart/2005/8/layout/lProcess2"/>
    <dgm:cxn modelId="{30E3BF0B-E1BF-445B-B5D9-863DCD79787F}" type="presParOf" srcId="{3EF567D9-9AA2-476A-A2C0-FD33F7DD2C8C}" destId="{417D9FEC-0D83-44D1-B0F1-5B09950D1B1E}" srcOrd="3" destOrd="0" presId="urn:microsoft.com/office/officeart/2005/8/layout/lProcess2"/>
    <dgm:cxn modelId="{C0C39B3A-B951-4E51-9510-7B952FE27C10}" type="presParOf" srcId="{3EF567D9-9AA2-476A-A2C0-FD33F7DD2C8C}" destId="{9CDE16E8-1647-4B87-A349-F5F52ADC3C94}" srcOrd="4" destOrd="0" presId="urn:microsoft.com/office/officeart/2005/8/layout/lProcess2"/>
    <dgm:cxn modelId="{8575AC5B-78A8-4C10-AFEF-8C51DFF9EA10}" type="presParOf" srcId="{3EF567D9-9AA2-476A-A2C0-FD33F7DD2C8C}" destId="{EA75F561-44F0-44E3-870F-DB7517CFCE5D}" srcOrd="5" destOrd="0" presId="urn:microsoft.com/office/officeart/2005/8/layout/lProcess2"/>
    <dgm:cxn modelId="{2C6E1F87-36EE-46D0-99AD-8533D39AA692}" type="presParOf" srcId="{3EF567D9-9AA2-476A-A2C0-FD33F7DD2C8C}" destId="{87F48A80-06FC-4E57-9542-76D6E7CEC2C5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DD2CF3B-587B-4C7B-BE64-E975ADA6A4DB}" type="doc">
      <dgm:prSet loTypeId="urn:microsoft.com/office/officeart/2005/8/layout/h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25510C5C-1DEF-42D3-9DC5-049EF193072A}">
      <dgm:prSet phldrT="[Texto]"/>
      <dgm:spPr/>
      <dgm:t>
        <a:bodyPr/>
        <a:lstStyle/>
        <a:p>
          <a:r>
            <a:rPr lang="es-MX" b="1" dirty="0"/>
            <a:t>SOCIAL </a:t>
          </a:r>
          <a:r>
            <a:rPr lang="es-MX" b="1" dirty="0" err="1"/>
            <a:t>LISTENING</a:t>
          </a:r>
          <a:r>
            <a:rPr lang="es-MX" b="1" dirty="0"/>
            <a:t> </a:t>
          </a:r>
          <a:endParaRPr lang="es-ES" b="1" dirty="0"/>
        </a:p>
      </dgm:t>
    </dgm:pt>
    <dgm:pt modelId="{1530D0C4-7357-4709-844E-E8E1C8F3CB93}" type="parTrans" cxnId="{802A0906-AF16-4F7E-AE6E-3BFA8CF64ACA}">
      <dgm:prSet/>
      <dgm:spPr/>
      <dgm:t>
        <a:bodyPr/>
        <a:lstStyle/>
        <a:p>
          <a:endParaRPr lang="es-ES"/>
        </a:p>
      </dgm:t>
    </dgm:pt>
    <dgm:pt modelId="{4348C1FC-4E54-4A10-ABAD-6D0372673A3B}" type="sibTrans" cxnId="{802A0906-AF16-4F7E-AE6E-3BFA8CF64ACA}">
      <dgm:prSet/>
      <dgm:spPr/>
      <dgm:t>
        <a:bodyPr/>
        <a:lstStyle/>
        <a:p>
          <a:endParaRPr lang="es-ES"/>
        </a:p>
      </dgm:t>
    </dgm:pt>
    <dgm:pt modelId="{79FA5F5A-9D65-49CB-AEBC-2BDACFF68043}">
      <dgm:prSet phldrT="[Texto]"/>
      <dgm:spPr/>
      <dgm:t>
        <a:bodyPr/>
        <a:lstStyle/>
        <a:p>
          <a:r>
            <a:rPr lang="es-MX" dirty="0"/>
            <a:t>Mira hacia adelante</a:t>
          </a:r>
          <a:endParaRPr lang="es-ES" dirty="0"/>
        </a:p>
      </dgm:t>
    </dgm:pt>
    <dgm:pt modelId="{3FDC396C-410C-4C40-BD36-639095820784}" type="parTrans" cxnId="{AE4FA89A-C6AB-4756-A55A-EB7296B0E8F6}">
      <dgm:prSet/>
      <dgm:spPr/>
      <dgm:t>
        <a:bodyPr/>
        <a:lstStyle/>
        <a:p>
          <a:endParaRPr lang="es-ES"/>
        </a:p>
      </dgm:t>
    </dgm:pt>
    <dgm:pt modelId="{F57C4801-10DA-4190-A4DC-BE90526846F0}" type="sibTrans" cxnId="{AE4FA89A-C6AB-4756-A55A-EB7296B0E8F6}">
      <dgm:prSet/>
      <dgm:spPr/>
      <dgm:t>
        <a:bodyPr/>
        <a:lstStyle/>
        <a:p>
          <a:endParaRPr lang="es-ES"/>
        </a:p>
      </dgm:t>
    </dgm:pt>
    <dgm:pt modelId="{AE2C62C7-EDFC-404A-9E7C-40BBD6E3CD50}">
      <dgm:prSet phldrT="[Texto]"/>
      <dgm:spPr/>
      <dgm:t>
        <a:bodyPr/>
        <a:lstStyle/>
        <a:p>
          <a:r>
            <a:rPr lang="es-MX" dirty="0"/>
            <a:t>Usa la información como estrategia de acción inmediata</a:t>
          </a:r>
          <a:endParaRPr lang="es-ES" dirty="0"/>
        </a:p>
      </dgm:t>
    </dgm:pt>
    <dgm:pt modelId="{00DC9DBF-FA7F-41F4-8D41-C34DAC726B31}" type="parTrans" cxnId="{114E710F-26D8-4D01-A872-11E398D6DD74}">
      <dgm:prSet/>
      <dgm:spPr/>
      <dgm:t>
        <a:bodyPr/>
        <a:lstStyle/>
        <a:p>
          <a:endParaRPr lang="es-ES"/>
        </a:p>
      </dgm:t>
    </dgm:pt>
    <dgm:pt modelId="{C867E047-8DCE-4D47-BF0E-45E605E2562B}" type="sibTrans" cxnId="{114E710F-26D8-4D01-A872-11E398D6DD74}">
      <dgm:prSet/>
      <dgm:spPr/>
      <dgm:t>
        <a:bodyPr/>
        <a:lstStyle/>
        <a:p>
          <a:endParaRPr lang="es-ES"/>
        </a:p>
      </dgm:t>
    </dgm:pt>
    <dgm:pt modelId="{0358F0DE-5189-4126-A2B4-EDD7B818F16D}">
      <dgm:prSet phldrT="[Texto]"/>
      <dgm:spPr/>
      <dgm:t>
        <a:bodyPr/>
        <a:lstStyle/>
        <a:p>
          <a:r>
            <a:rPr lang="es-MX" dirty="0"/>
            <a:t>Analiza la información</a:t>
          </a:r>
          <a:endParaRPr lang="es-ES" dirty="0"/>
        </a:p>
      </dgm:t>
    </dgm:pt>
    <dgm:pt modelId="{D37295B4-6502-46A4-AD26-0C9C38439A1D}" type="parTrans" cxnId="{0C05CDAF-1766-494B-8DE6-B1C2397A6BC1}">
      <dgm:prSet/>
      <dgm:spPr/>
      <dgm:t>
        <a:bodyPr/>
        <a:lstStyle/>
        <a:p>
          <a:endParaRPr lang="es-ES"/>
        </a:p>
      </dgm:t>
    </dgm:pt>
    <dgm:pt modelId="{BAC6EF42-C2AC-4270-BF1F-609D7C5267C0}" type="sibTrans" cxnId="{0C05CDAF-1766-494B-8DE6-B1C2397A6BC1}">
      <dgm:prSet/>
      <dgm:spPr/>
      <dgm:t>
        <a:bodyPr/>
        <a:lstStyle/>
        <a:p>
          <a:endParaRPr lang="es-ES"/>
        </a:p>
      </dgm:t>
    </dgm:pt>
    <dgm:pt modelId="{F14EB6ED-B88E-4832-81C3-A8033A96AF00}">
      <dgm:prSet phldrT="[Texto]"/>
      <dgm:spPr/>
      <dgm:t>
        <a:bodyPr/>
        <a:lstStyle/>
        <a:p>
          <a:r>
            <a:rPr lang="es-MX" dirty="0"/>
            <a:t>Mira el panorama</a:t>
          </a:r>
          <a:endParaRPr lang="es-ES" dirty="0"/>
        </a:p>
      </dgm:t>
    </dgm:pt>
    <dgm:pt modelId="{5E733861-3608-4BB3-90CC-04FE7E6A8FA1}" type="parTrans" cxnId="{608E9CAF-C43A-42E3-A036-3AD259FA4D1F}">
      <dgm:prSet/>
      <dgm:spPr/>
      <dgm:t>
        <a:bodyPr/>
        <a:lstStyle/>
        <a:p>
          <a:endParaRPr lang="es-ES"/>
        </a:p>
      </dgm:t>
    </dgm:pt>
    <dgm:pt modelId="{9BA90062-1A7C-4518-8108-A2E801F723E3}" type="sibTrans" cxnId="{608E9CAF-C43A-42E3-A036-3AD259FA4D1F}">
      <dgm:prSet/>
      <dgm:spPr/>
      <dgm:t>
        <a:bodyPr/>
        <a:lstStyle/>
        <a:p>
          <a:endParaRPr lang="es-ES"/>
        </a:p>
      </dgm:t>
    </dgm:pt>
    <dgm:pt modelId="{95BD070B-CAE7-4B21-B4AF-7B1CFAD31220}">
      <dgm:prSet phldrT="[Texto]"/>
      <dgm:spPr/>
      <dgm:t>
        <a:bodyPr/>
        <a:lstStyle/>
        <a:p>
          <a:r>
            <a:rPr lang="es-MX" b="1" dirty="0"/>
            <a:t>SOCIAL MEDIA </a:t>
          </a:r>
          <a:r>
            <a:rPr lang="es-MX" b="1" dirty="0" err="1"/>
            <a:t>MONITORING</a:t>
          </a:r>
          <a:endParaRPr lang="es-ES" b="1" dirty="0"/>
        </a:p>
      </dgm:t>
    </dgm:pt>
    <dgm:pt modelId="{368547DC-45FB-4DAC-8966-48885E522BDB}" type="parTrans" cxnId="{B23353E8-FC5B-4B88-B4F9-2B99E2ED0DC2}">
      <dgm:prSet/>
      <dgm:spPr/>
      <dgm:t>
        <a:bodyPr/>
        <a:lstStyle/>
        <a:p>
          <a:endParaRPr lang="es-ES"/>
        </a:p>
      </dgm:t>
    </dgm:pt>
    <dgm:pt modelId="{DCAA5698-FEAD-40C6-92CE-D65536FB64BA}" type="sibTrans" cxnId="{B23353E8-FC5B-4B88-B4F9-2B99E2ED0DC2}">
      <dgm:prSet/>
      <dgm:spPr/>
      <dgm:t>
        <a:bodyPr/>
        <a:lstStyle/>
        <a:p>
          <a:endParaRPr lang="es-ES"/>
        </a:p>
      </dgm:t>
    </dgm:pt>
    <dgm:pt modelId="{C2491B4E-24CA-4B01-AC1D-CE803F63F5EE}">
      <dgm:prSet phldrT="[Texto]"/>
      <dgm:spPr/>
      <dgm:t>
        <a:bodyPr/>
        <a:lstStyle/>
        <a:p>
          <a:r>
            <a:rPr lang="es-MX" dirty="0"/>
            <a:t>Mira atrás</a:t>
          </a:r>
          <a:endParaRPr lang="es-ES" dirty="0"/>
        </a:p>
      </dgm:t>
    </dgm:pt>
    <dgm:pt modelId="{4627958D-E952-49E9-99C1-604341AD631D}" type="parTrans" cxnId="{B21DBFFF-9346-4733-983F-50ABA42D9F83}">
      <dgm:prSet/>
      <dgm:spPr/>
      <dgm:t>
        <a:bodyPr/>
        <a:lstStyle/>
        <a:p>
          <a:endParaRPr lang="es-ES"/>
        </a:p>
      </dgm:t>
    </dgm:pt>
    <dgm:pt modelId="{73BC1824-406E-4CAA-9F97-AC0AC43115B6}" type="sibTrans" cxnId="{B21DBFFF-9346-4733-983F-50ABA42D9F83}">
      <dgm:prSet/>
      <dgm:spPr/>
      <dgm:t>
        <a:bodyPr/>
        <a:lstStyle/>
        <a:p>
          <a:endParaRPr lang="es-ES"/>
        </a:p>
      </dgm:t>
    </dgm:pt>
    <dgm:pt modelId="{9CDF6D61-61EA-4DF0-B610-49D0BAEAA24A}">
      <dgm:prSet phldrT="[Texto]"/>
      <dgm:spPr/>
      <dgm:t>
        <a:bodyPr/>
        <a:lstStyle/>
        <a:p>
          <a:r>
            <a:rPr lang="es-MX" dirty="0"/>
            <a:t>Reúne información </a:t>
          </a:r>
          <a:endParaRPr lang="es-ES" dirty="0"/>
        </a:p>
      </dgm:t>
    </dgm:pt>
    <dgm:pt modelId="{EDACC6B5-E147-4019-AA90-795F406A5678}" type="parTrans" cxnId="{BA0EFDA3-019F-4F6A-A289-B0FDF1C42E06}">
      <dgm:prSet/>
      <dgm:spPr/>
      <dgm:t>
        <a:bodyPr/>
        <a:lstStyle/>
        <a:p>
          <a:endParaRPr lang="es-ES"/>
        </a:p>
      </dgm:t>
    </dgm:pt>
    <dgm:pt modelId="{71CB78DB-5C82-4C85-ADD2-5CADDD33C4DF}" type="sibTrans" cxnId="{BA0EFDA3-019F-4F6A-A289-B0FDF1C42E06}">
      <dgm:prSet/>
      <dgm:spPr/>
      <dgm:t>
        <a:bodyPr/>
        <a:lstStyle/>
        <a:p>
          <a:endParaRPr lang="es-ES"/>
        </a:p>
      </dgm:t>
    </dgm:pt>
    <dgm:pt modelId="{6E5EA94A-69BA-4F51-B4A3-5E54533629F2}">
      <dgm:prSet phldrT="[Texto]"/>
      <dgm:spPr/>
      <dgm:t>
        <a:bodyPr/>
        <a:lstStyle/>
        <a:p>
          <a:r>
            <a:rPr lang="es-MX" dirty="0"/>
            <a:t>Se enfoca en los detalles</a:t>
          </a:r>
          <a:endParaRPr lang="es-ES" dirty="0"/>
        </a:p>
      </dgm:t>
    </dgm:pt>
    <dgm:pt modelId="{FBE04307-CC99-4A42-BAF5-BF205071D5F8}" type="parTrans" cxnId="{0BFBAE4E-C030-4446-BB2D-41760C41B225}">
      <dgm:prSet/>
      <dgm:spPr/>
      <dgm:t>
        <a:bodyPr/>
        <a:lstStyle/>
        <a:p>
          <a:endParaRPr lang="es-ES"/>
        </a:p>
      </dgm:t>
    </dgm:pt>
    <dgm:pt modelId="{DF386466-EDEC-47D1-A1B9-9B0EE70694B0}" type="sibTrans" cxnId="{0BFBAE4E-C030-4446-BB2D-41760C41B225}">
      <dgm:prSet/>
      <dgm:spPr/>
      <dgm:t>
        <a:bodyPr/>
        <a:lstStyle/>
        <a:p>
          <a:endParaRPr lang="es-ES"/>
        </a:p>
      </dgm:t>
    </dgm:pt>
    <dgm:pt modelId="{9755156F-3B37-439B-94ED-D21D1CF594B2}">
      <dgm:prSet phldrT="[Texto]"/>
      <dgm:spPr/>
      <dgm:t>
        <a:bodyPr/>
        <a:lstStyle/>
        <a:p>
          <a:r>
            <a:rPr lang="es-MX" dirty="0"/>
            <a:t>Mide el éxito</a:t>
          </a:r>
          <a:endParaRPr lang="es-ES" dirty="0"/>
        </a:p>
      </dgm:t>
    </dgm:pt>
    <dgm:pt modelId="{1109B509-A528-4287-A16D-83CE211249D1}" type="parTrans" cxnId="{568DEDAF-3C1D-40B6-975D-71560E34FEDF}">
      <dgm:prSet/>
      <dgm:spPr/>
      <dgm:t>
        <a:bodyPr/>
        <a:lstStyle/>
        <a:p>
          <a:endParaRPr lang="es-ES"/>
        </a:p>
      </dgm:t>
    </dgm:pt>
    <dgm:pt modelId="{306ECAAC-20CE-4512-A4DD-A559EC51B555}" type="sibTrans" cxnId="{568DEDAF-3C1D-40B6-975D-71560E34FEDF}">
      <dgm:prSet/>
      <dgm:spPr/>
      <dgm:t>
        <a:bodyPr/>
        <a:lstStyle/>
        <a:p>
          <a:endParaRPr lang="es-ES"/>
        </a:p>
      </dgm:t>
    </dgm:pt>
    <dgm:pt modelId="{E62C7EAD-8DD0-49EC-83D6-008013726AC7}">
      <dgm:prSet phldrT="[Texto]"/>
      <dgm:spPr/>
      <dgm:t>
        <a:bodyPr/>
        <a:lstStyle/>
        <a:p>
          <a:r>
            <a:rPr lang="es-MX" dirty="0"/>
            <a:t>Analiza el contexto de una discusión</a:t>
          </a:r>
          <a:endParaRPr lang="es-ES" dirty="0"/>
        </a:p>
      </dgm:t>
    </dgm:pt>
    <dgm:pt modelId="{E7CB74E2-CDAE-492E-A8B7-DCE8CBF94DB7}" type="parTrans" cxnId="{C4D3C7F0-53AD-4103-8C18-74C67E0AC457}">
      <dgm:prSet/>
      <dgm:spPr/>
      <dgm:t>
        <a:bodyPr/>
        <a:lstStyle/>
        <a:p>
          <a:endParaRPr lang="es-ES"/>
        </a:p>
      </dgm:t>
    </dgm:pt>
    <dgm:pt modelId="{A51AC15D-F388-4963-94F5-125B33151545}" type="sibTrans" cxnId="{C4D3C7F0-53AD-4103-8C18-74C67E0AC457}">
      <dgm:prSet/>
      <dgm:spPr/>
      <dgm:t>
        <a:bodyPr/>
        <a:lstStyle/>
        <a:p>
          <a:endParaRPr lang="es-ES"/>
        </a:p>
      </dgm:t>
    </dgm:pt>
    <dgm:pt modelId="{DC74A77B-0ABE-4936-96C9-52281F14C2F5}">
      <dgm:prSet phldrT="[Texto]"/>
      <dgm:spPr/>
      <dgm:t>
        <a:bodyPr/>
        <a:lstStyle/>
        <a:p>
          <a:r>
            <a:rPr lang="es-MX" dirty="0"/>
            <a:t>Busca Trending topics </a:t>
          </a:r>
          <a:endParaRPr lang="es-ES" dirty="0"/>
        </a:p>
      </dgm:t>
    </dgm:pt>
    <dgm:pt modelId="{7840B6B7-9088-4BB8-86E0-75D17065337B}" type="parTrans" cxnId="{9886A3EF-CD7B-4A2E-A75E-798B58E3DEED}">
      <dgm:prSet/>
      <dgm:spPr/>
      <dgm:t>
        <a:bodyPr/>
        <a:lstStyle/>
        <a:p>
          <a:endParaRPr lang="es-ES"/>
        </a:p>
      </dgm:t>
    </dgm:pt>
    <dgm:pt modelId="{E95DC993-1811-4576-886A-8434E623294B}" type="sibTrans" cxnId="{9886A3EF-CD7B-4A2E-A75E-798B58E3DEED}">
      <dgm:prSet/>
      <dgm:spPr/>
      <dgm:t>
        <a:bodyPr/>
        <a:lstStyle/>
        <a:p>
          <a:endParaRPr lang="es-ES"/>
        </a:p>
      </dgm:t>
    </dgm:pt>
    <dgm:pt modelId="{B3A0F113-AE1F-4596-9344-E1CA7E73EE74}">
      <dgm:prSet phldrT="[Texto]"/>
      <dgm:spPr/>
      <dgm:t>
        <a:bodyPr/>
        <a:lstStyle/>
        <a:p>
          <a:r>
            <a:rPr lang="es-MX" dirty="0"/>
            <a:t>Busca hashtags</a:t>
          </a:r>
          <a:endParaRPr lang="es-ES" dirty="0"/>
        </a:p>
      </dgm:t>
    </dgm:pt>
    <dgm:pt modelId="{7B375488-3C64-4C9D-9F56-717C8DDDDD2F}" type="parTrans" cxnId="{6C3DC94C-2775-4528-A700-CCDDBB90AEE2}">
      <dgm:prSet/>
      <dgm:spPr/>
      <dgm:t>
        <a:bodyPr/>
        <a:lstStyle/>
        <a:p>
          <a:endParaRPr lang="es-ES"/>
        </a:p>
      </dgm:t>
    </dgm:pt>
    <dgm:pt modelId="{1596088D-3051-4568-B24A-84E1404581E1}" type="sibTrans" cxnId="{6C3DC94C-2775-4528-A700-CCDDBB90AEE2}">
      <dgm:prSet/>
      <dgm:spPr/>
      <dgm:t>
        <a:bodyPr/>
        <a:lstStyle/>
        <a:p>
          <a:endParaRPr lang="es-ES"/>
        </a:p>
      </dgm:t>
    </dgm:pt>
    <dgm:pt modelId="{BEFD4715-B8B8-473A-B934-7FD354C687B4}">
      <dgm:prSet phldrT="[Texto]"/>
      <dgm:spPr/>
      <dgm:t>
        <a:bodyPr/>
        <a:lstStyle/>
        <a:p>
          <a:r>
            <a:rPr lang="es-MX" dirty="0"/>
            <a:t>Mide las campañas</a:t>
          </a:r>
          <a:endParaRPr lang="es-ES" dirty="0"/>
        </a:p>
      </dgm:t>
    </dgm:pt>
    <dgm:pt modelId="{3EB71300-0850-4251-83AC-03295825118F}" type="parTrans" cxnId="{03454CBB-58D5-4BC4-948F-E1C385FBEF18}">
      <dgm:prSet/>
      <dgm:spPr/>
      <dgm:t>
        <a:bodyPr/>
        <a:lstStyle/>
        <a:p>
          <a:endParaRPr lang="es-ES"/>
        </a:p>
      </dgm:t>
    </dgm:pt>
    <dgm:pt modelId="{AC0FE5C2-0084-4AA8-99F1-D064011D491B}" type="sibTrans" cxnId="{03454CBB-58D5-4BC4-948F-E1C385FBEF18}">
      <dgm:prSet/>
      <dgm:spPr/>
      <dgm:t>
        <a:bodyPr/>
        <a:lstStyle/>
        <a:p>
          <a:endParaRPr lang="es-ES"/>
        </a:p>
      </dgm:t>
    </dgm:pt>
    <dgm:pt modelId="{F2A66CA9-3A76-46F6-885D-B06B96D879D4}">
      <dgm:prSet phldrT="[Texto]"/>
      <dgm:spPr/>
      <dgm:t>
        <a:bodyPr/>
        <a:lstStyle/>
        <a:p>
          <a:r>
            <a:rPr lang="es-MX" dirty="0"/>
            <a:t>Ve como está la reputación de la Marca</a:t>
          </a:r>
          <a:endParaRPr lang="es-ES" dirty="0"/>
        </a:p>
      </dgm:t>
    </dgm:pt>
    <dgm:pt modelId="{06B9F998-7BD1-44AB-B678-B7F6D59F1B51}" type="parTrans" cxnId="{B9A8700E-08A4-4F0C-9941-3ABC72A1023E}">
      <dgm:prSet/>
      <dgm:spPr/>
      <dgm:t>
        <a:bodyPr/>
        <a:lstStyle/>
        <a:p>
          <a:endParaRPr lang="es-ES"/>
        </a:p>
      </dgm:t>
    </dgm:pt>
    <dgm:pt modelId="{41E677BE-F860-4F52-BA82-F4B77D2CED77}" type="sibTrans" cxnId="{B9A8700E-08A4-4F0C-9941-3ABC72A1023E}">
      <dgm:prSet/>
      <dgm:spPr/>
      <dgm:t>
        <a:bodyPr/>
        <a:lstStyle/>
        <a:p>
          <a:endParaRPr lang="es-ES"/>
        </a:p>
      </dgm:t>
    </dgm:pt>
    <dgm:pt modelId="{77F4B398-817F-4B1B-9694-7C337ABABFFE}">
      <dgm:prSet phldrT="[Texto]"/>
      <dgm:spPr/>
      <dgm:t>
        <a:bodyPr/>
        <a:lstStyle/>
        <a:p>
          <a:r>
            <a:rPr lang="es-MX" dirty="0"/>
            <a:t>Genera informe</a:t>
          </a:r>
          <a:endParaRPr lang="es-ES" dirty="0"/>
        </a:p>
      </dgm:t>
    </dgm:pt>
    <dgm:pt modelId="{E722040F-6AE0-4359-A66F-89247C52AAEF}" type="parTrans" cxnId="{B229AEC5-C8CD-4A02-AB7D-A6FF19D73E13}">
      <dgm:prSet/>
      <dgm:spPr/>
    </dgm:pt>
    <dgm:pt modelId="{2D685F4F-5341-49CB-88BE-3AC0182416D4}" type="sibTrans" cxnId="{B229AEC5-C8CD-4A02-AB7D-A6FF19D73E13}">
      <dgm:prSet/>
      <dgm:spPr/>
    </dgm:pt>
    <dgm:pt modelId="{A8E3D75A-E81C-4DF8-819D-56CED331F4D6}" type="pres">
      <dgm:prSet presAssocID="{DDD2CF3B-587B-4C7B-BE64-E975ADA6A4DB}" presName="Name0" presStyleCnt="0">
        <dgm:presLayoutVars>
          <dgm:dir/>
          <dgm:animLvl val="lvl"/>
          <dgm:resizeHandles val="exact"/>
        </dgm:presLayoutVars>
      </dgm:prSet>
      <dgm:spPr/>
    </dgm:pt>
    <dgm:pt modelId="{DAA91A8A-F461-483F-A82E-53ED835D226C}" type="pres">
      <dgm:prSet presAssocID="{25510C5C-1DEF-42D3-9DC5-049EF193072A}" presName="composite" presStyleCnt="0"/>
      <dgm:spPr/>
    </dgm:pt>
    <dgm:pt modelId="{CD23A817-199D-44C0-B66C-46D4B63B9826}" type="pres">
      <dgm:prSet presAssocID="{25510C5C-1DEF-42D3-9DC5-049EF193072A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09623EE5-3975-40A4-9D4E-45B0E629ECB7}" type="pres">
      <dgm:prSet presAssocID="{25510C5C-1DEF-42D3-9DC5-049EF193072A}" presName="desTx" presStyleLbl="alignAccFollowNode1" presStyleIdx="0" presStyleCnt="2">
        <dgm:presLayoutVars>
          <dgm:bulletEnabled val="1"/>
        </dgm:presLayoutVars>
      </dgm:prSet>
      <dgm:spPr/>
    </dgm:pt>
    <dgm:pt modelId="{26879F60-2CE3-43CF-9BDC-0DA9C7E71A93}" type="pres">
      <dgm:prSet presAssocID="{4348C1FC-4E54-4A10-ABAD-6D0372673A3B}" presName="space" presStyleCnt="0"/>
      <dgm:spPr/>
    </dgm:pt>
    <dgm:pt modelId="{60B19643-7CF5-4332-94C0-CCA66A0CF1EE}" type="pres">
      <dgm:prSet presAssocID="{95BD070B-CAE7-4B21-B4AF-7B1CFAD31220}" presName="composite" presStyleCnt="0"/>
      <dgm:spPr/>
    </dgm:pt>
    <dgm:pt modelId="{A3335D84-2B06-4F3A-B1BA-B7A7456D2186}" type="pres">
      <dgm:prSet presAssocID="{95BD070B-CAE7-4B21-B4AF-7B1CFAD31220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7B2FA1C2-7048-4842-9E36-BAC0E8AEE2F0}" type="pres">
      <dgm:prSet presAssocID="{95BD070B-CAE7-4B21-B4AF-7B1CFAD31220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802A0906-AF16-4F7E-AE6E-3BFA8CF64ACA}" srcId="{DDD2CF3B-587B-4C7B-BE64-E975ADA6A4DB}" destId="{25510C5C-1DEF-42D3-9DC5-049EF193072A}" srcOrd="0" destOrd="0" parTransId="{1530D0C4-7357-4709-844E-E8E1C8F3CB93}" sibTransId="{4348C1FC-4E54-4A10-ABAD-6D0372673A3B}"/>
    <dgm:cxn modelId="{B9A8700E-08A4-4F0C-9941-3ABC72A1023E}" srcId="{95BD070B-CAE7-4B21-B4AF-7B1CFAD31220}" destId="{F2A66CA9-3A76-46F6-885D-B06B96D879D4}" srcOrd="5" destOrd="0" parTransId="{06B9F998-7BD1-44AB-B678-B7F6D59F1B51}" sibTransId="{41E677BE-F860-4F52-BA82-F4B77D2CED77}"/>
    <dgm:cxn modelId="{114E710F-26D8-4D01-A872-11E398D6DD74}" srcId="{25510C5C-1DEF-42D3-9DC5-049EF193072A}" destId="{AE2C62C7-EDFC-404A-9E7C-40BBD6E3CD50}" srcOrd="3" destOrd="0" parTransId="{00DC9DBF-FA7F-41F4-8D41-C34DAC726B31}" sibTransId="{C867E047-8DCE-4D47-BF0E-45E605E2562B}"/>
    <dgm:cxn modelId="{0387392F-D420-4421-AA8A-DA7345FC0851}" type="presOf" srcId="{9CDF6D61-61EA-4DF0-B610-49D0BAEAA24A}" destId="{7B2FA1C2-7048-4842-9E36-BAC0E8AEE2F0}" srcOrd="0" destOrd="1" presId="urn:microsoft.com/office/officeart/2005/8/layout/hList1"/>
    <dgm:cxn modelId="{C171632F-2859-4BBD-86AD-7A3BC1D94FD3}" type="presOf" srcId="{AE2C62C7-EDFC-404A-9E7C-40BBD6E3CD50}" destId="{09623EE5-3975-40A4-9D4E-45B0E629ECB7}" srcOrd="0" destOrd="3" presId="urn:microsoft.com/office/officeart/2005/8/layout/hList1"/>
    <dgm:cxn modelId="{A6A8F735-6BE3-4E05-9F9B-402948D30266}" type="presOf" srcId="{DC74A77B-0ABE-4936-96C9-52281F14C2F5}" destId="{09623EE5-3975-40A4-9D4E-45B0E629ECB7}" srcOrd="0" destOrd="5" presId="urn:microsoft.com/office/officeart/2005/8/layout/hList1"/>
    <dgm:cxn modelId="{0DDFF036-7A40-436B-82B0-C29FE49BE192}" type="presOf" srcId="{B3A0F113-AE1F-4596-9344-E1CA7E73EE74}" destId="{09623EE5-3975-40A4-9D4E-45B0E629ECB7}" srcOrd="0" destOrd="6" presId="urn:microsoft.com/office/officeart/2005/8/layout/hList1"/>
    <dgm:cxn modelId="{C1972B42-E774-45D2-BF68-C36F9B91C518}" type="presOf" srcId="{E62C7EAD-8DD0-49EC-83D6-008013726AC7}" destId="{09623EE5-3975-40A4-9D4E-45B0E629ECB7}" srcOrd="0" destOrd="4" presId="urn:microsoft.com/office/officeart/2005/8/layout/hList1"/>
    <dgm:cxn modelId="{6C3DC94C-2775-4528-A700-CCDDBB90AEE2}" srcId="{25510C5C-1DEF-42D3-9DC5-049EF193072A}" destId="{B3A0F113-AE1F-4596-9344-E1CA7E73EE74}" srcOrd="6" destOrd="0" parTransId="{7B375488-3C64-4C9D-9F56-717C8DDDDD2F}" sibTransId="{1596088D-3051-4568-B24A-84E1404581E1}"/>
    <dgm:cxn modelId="{0BFBAE4E-C030-4446-BB2D-41760C41B225}" srcId="{95BD070B-CAE7-4B21-B4AF-7B1CFAD31220}" destId="{6E5EA94A-69BA-4F51-B4A3-5E54533629F2}" srcOrd="2" destOrd="0" parTransId="{FBE04307-CC99-4A42-BAF5-BF205071D5F8}" sibTransId="{DF386466-EDEC-47D1-A1B9-9B0EE70694B0}"/>
    <dgm:cxn modelId="{9AED8871-AF0B-44CD-A011-3964E97B6C87}" type="presOf" srcId="{F14EB6ED-B88E-4832-81C3-A8033A96AF00}" destId="{09623EE5-3975-40A4-9D4E-45B0E629ECB7}" srcOrd="0" destOrd="2" presId="urn:microsoft.com/office/officeart/2005/8/layout/hList1"/>
    <dgm:cxn modelId="{B224157A-641E-4FBF-9F3A-B7236E87D87B}" type="presOf" srcId="{79FA5F5A-9D65-49CB-AEBC-2BDACFF68043}" destId="{09623EE5-3975-40A4-9D4E-45B0E629ECB7}" srcOrd="0" destOrd="0" presId="urn:microsoft.com/office/officeart/2005/8/layout/hList1"/>
    <dgm:cxn modelId="{8FBF9B7B-458F-4B0F-9570-6AF25378D947}" type="presOf" srcId="{F2A66CA9-3A76-46F6-885D-B06B96D879D4}" destId="{7B2FA1C2-7048-4842-9E36-BAC0E8AEE2F0}" srcOrd="0" destOrd="5" presId="urn:microsoft.com/office/officeart/2005/8/layout/hList1"/>
    <dgm:cxn modelId="{54D5F47C-86E7-45BF-B54D-BD2B9E18A01A}" type="presOf" srcId="{C2491B4E-24CA-4B01-AC1D-CE803F63F5EE}" destId="{7B2FA1C2-7048-4842-9E36-BAC0E8AEE2F0}" srcOrd="0" destOrd="0" presId="urn:microsoft.com/office/officeart/2005/8/layout/hList1"/>
    <dgm:cxn modelId="{AE4FA89A-C6AB-4756-A55A-EB7296B0E8F6}" srcId="{25510C5C-1DEF-42D3-9DC5-049EF193072A}" destId="{79FA5F5A-9D65-49CB-AEBC-2BDACFF68043}" srcOrd="0" destOrd="0" parTransId="{3FDC396C-410C-4C40-BD36-639095820784}" sibTransId="{F57C4801-10DA-4190-A4DC-BE90526846F0}"/>
    <dgm:cxn modelId="{E7F1819F-C0C5-4E57-BF46-134380242D04}" type="presOf" srcId="{95BD070B-CAE7-4B21-B4AF-7B1CFAD31220}" destId="{A3335D84-2B06-4F3A-B1BA-B7A7456D2186}" srcOrd="0" destOrd="0" presId="urn:microsoft.com/office/officeart/2005/8/layout/hList1"/>
    <dgm:cxn modelId="{BA0EFDA3-019F-4F6A-A289-B0FDF1C42E06}" srcId="{95BD070B-CAE7-4B21-B4AF-7B1CFAD31220}" destId="{9CDF6D61-61EA-4DF0-B610-49D0BAEAA24A}" srcOrd="1" destOrd="0" parTransId="{EDACC6B5-E147-4019-AA90-795F406A5678}" sibTransId="{71CB78DB-5C82-4C85-ADD2-5CADDD33C4DF}"/>
    <dgm:cxn modelId="{5D525EA7-186D-45ED-80CB-86A10C04F160}" type="presOf" srcId="{0358F0DE-5189-4126-A2B4-EDD7B818F16D}" destId="{09623EE5-3975-40A4-9D4E-45B0E629ECB7}" srcOrd="0" destOrd="1" presId="urn:microsoft.com/office/officeart/2005/8/layout/hList1"/>
    <dgm:cxn modelId="{608E9CAF-C43A-42E3-A036-3AD259FA4D1F}" srcId="{25510C5C-1DEF-42D3-9DC5-049EF193072A}" destId="{F14EB6ED-B88E-4832-81C3-A8033A96AF00}" srcOrd="2" destOrd="0" parTransId="{5E733861-3608-4BB3-90CC-04FE7E6A8FA1}" sibTransId="{9BA90062-1A7C-4518-8108-A2E801F723E3}"/>
    <dgm:cxn modelId="{0C05CDAF-1766-494B-8DE6-B1C2397A6BC1}" srcId="{25510C5C-1DEF-42D3-9DC5-049EF193072A}" destId="{0358F0DE-5189-4126-A2B4-EDD7B818F16D}" srcOrd="1" destOrd="0" parTransId="{D37295B4-6502-46A4-AD26-0C9C38439A1D}" sibTransId="{BAC6EF42-C2AC-4270-BF1F-609D7C5267C0}"/>
    <dgm:cxn modelId="{568DEDAF-3C1D-40B6-975D-71560E34FEDF}" srcId="{95BD070B-CAE7-4B21-B4AF-7B1CFAD31220}" destId="{9755156F-3B37-439B-94ED-D21D1CF594B2}" srcOrd="3" destOrd="0" parTransId="{1109B509-A528-4287-A16D-83CE211249D1}" sibTransId="{306ECAAC-20CE-4512-A4DD-A559EC51B555}"/>
    <dgm:cxn modelId="{F7739CB6-B568-4F87-AFFB-EC99A02EDF3A}" type="presOf" srcId="{77F4B398-817F-4B1B-9694-7C337ABABFFE}" destId="{7B2FA1C2-7048-4842-9E36-BAC0E8AEE2F0}" srcOrd="0" destOrd="6" presId="urn:microsoft.com/office/officeart/2005/8/layout/hList1"/>
    <dgm:cxn modelId="{4EDEBAB7-D0F6-4BB7-B75A-769104D7DDC8}" type="presOf" srcId="{6E5EA94A-69BA-4F51-B4A3-5E54533629F2}" destId="{7B2FA1C2-7048-4842-9E36-BAC0E8AEE2F0}" srcOrd="0" destOrd="2" presId="urn:microsoft.com/office/officeart/2005/8/layout/hList1"/>
    <dgm:cxn modelId="{E0E5F2B8-D28A-49D1-BE70-D9BA6A4F91E9}" type="presOf" srcId="{BEFD4715-B8B8-473A-B934-7FD354C687B4}" destId="{7B2FA1C2-7048-4842-9E36-BAC0E8AEE2F0}" srcOrd="0" destOrd="4" presId="urn:microsoft.com/office/officeart/2005/8/layout/hList1"/>
    <dgm:cxn modelId="{03454CBB-58D5-4BC4-948F-E1C385FBEF18}" srcId="{95BD070B-CAE7-4B21-B4AF-7B1CFAD31220}" destId="{BEFD4715-B8B8-473A-B934-7FD354C687B4}" srcOrd="4" destOrd="0" parTransId="{3EB71300-0850-4251-83AC-03295825118F}" sibTransId="{AC0FE5C2-0084-4AA8-99F1-D064011D491B}"/>
    <dgm:cxn modelId="{80B3A2C1-5353-4538-B823-9584D8A2AFA4}" type="presOf" srcId="{9755156F-3B37-439B-94ED-D21D1CF594B2}" destId="{7B2FA1C2-7048-4842-9E36-BAC0E8AEE2F0}" srcOrd="0" destOrd="3" presId="urn:microsoft.com/office/officeart/2005/8/layout/hList1"/>
    <dgm:cxn modelId="{B229AEC5-C8CD-4A02-AB7D-A6FF19D73E13}" srcId="{95BD070B-CAE7-4B21-B4AF-7B1CFAD31220}" destId="{77F4B398-817F-4B1B-9694-7C337ABABFFE}" srcOrd="6" destOrd="0" parTransId="{E722040F-6AE0-4359-A66F-89247C52AAEF}" sibTransId="{2D685F4F-5341-49CB-88BE-3AC0182416D4}"/>
    <dgm:cxn modelId="{B23353E8-FC5B-4B88-B4F9-2B99E2ED0DC2}" srcId="{DDD2CF3B-587B-4C7B-BE64-E975ADA6A4DB}" destId="{95BD070B-CAE7-4B21-B4AF-7B1CFAD31220}" srcOrd="1" destOrd="0" parTransId="{368547DC-45FB-4DAC-8966-48885E522BDB}" sibTransId="{DCAA5698-FEAD-40C6-92CE-D65536FB64BA}"/>
    <dgm:cxn modelId="{9886A3EF-CD7B-4A2E-A75E-798B58E3DEED}" srcId="{25510C5C-1DEF-42D3-9DC5-049EF193072A}" destId="{DC74A77B-0ABE-4936-96C9-52281F14C2F5}" srcOrd="5" destOrd="0" parTransId="{7840B6B7-9088-4BB8-86E0-75D17065337B}" sibTransId="{E95DC993-1811-4576-886A-8434E623294B}"/>
    <dgm:cxn modelId="{C4D3C7F0-53AD-4103-8C18-74C67E0AC457}" srcId="{25510C5C-1DEF-42D3-9DC5-049EF193072A}" destId="{E62C7EAD-8DD0-49EC-83D6-008013726AC7}" srcOrd="4" destOrd="0" parTransId="{E7CB74E2-CDAE-492E-A8B7-DCE8CBF94DB7}" sibTransId="{A51AC15D-F388-4963-94F5-125B33151545}"/>
    <dgm:cxn modelId="{F7B88CF9-B39A-4E0D-B1F4-4BEE778CFB37}" type="presOf" srcId="{DDD2CF3B-587B-4C7B-BE64-E975ADA6A4DB}" destId="{A8E3D75A-E81C-4DF8-819D-56CED331F4D6}" srcOrd="0" destOrd="0" presId="urn:microsoft.com/office/officeart/2005/8/layout/hList1"/>
    <dgm:cxn modelId="{027CE3FC-8964-4D2B-9BE9-475BFF46E652}" type="presOf" srcId="{25510C5C-1DEF-42D3-9DC5-049EF193072A}" destId="{CD23A817-199D-44C0-B66C-46D4B63B9826}" srcOrd="0" destOrd="0" presId="urn:microsoft.com/office/officeart/2005/8/layout/hList1"/>
    <dgm:cxn modelId="{B21DBFFF-9346-4733-983F-50ABA42D9F83}" srcId="{95BD070B-CAE7-4B21-B4AF-7B1CFAD31220}" destId="{C2491B4E-24CA-4B01-AC1D-CE803F63F5EE}" srcOrd="0" destOrd="0" parTransId="{4627958D-E952-49E9-99C1-604341AD631D}" sibTransId="{73BC1824-406E-4CAA-9F97-AC0AC43115B6}"/>
    <dgm:cxn modelId="{BB15651A-CBE1-4C6F-A59A-94EF2C3BB049}" type="presParOf" srcId="{A8E3D75A-E81C-4DF8-819D-56CED331F4D6}" destId="{DAA91A8A-F461-483F-A82E-53ED835D226C}" srcOrd="0" destOrd="0" presId="urn:microsoft.com/office/officeart/2005/8/layout/hList1"/>
    <dgm:cxn modelId="{146A5BF2-E502-4A65-B9F7-A79BAF8EF09C}" type="presParOf" srcId="{DAA91A8A-F461-483F-A82E-53ED835D226C}" destId="{CD23A817-199D-44C0-B66C-46D4B63B9826}" srcOrd="0" destOrd="0" presId="urn:microsoft.com/office/officeart/2005/8/layout/hList1"/>
    <dgm:cxn modelId="{19101467-B759-4C10-8AC4-CA3C507B4442}" type="presParOf" srcId="{DAA91A8A-F461-483F-A82E-53ED835D226C}" destId="{09623EE5-3975-40A4-9D4E-45B0E629ECB7}" srcOrd="1" destOrd="0" presId="urn:microsoft.com/office/officeart/2005/8/layout/hList1"/>
    <dgm:cxn modelId="{8CB368AC-E5CD-43A2-A003-25A536C40781}" type="presParOf" srcId="{A8E3D75A-E81C-4DF8-819D-56CED331F4D6}" destId="{26879F60-2CE3-43CF-9BDC-0DA9C7E71A93}" srcOrd="1" destOrd="0" presId="urn:microsoft.com/office/officeart/2005/8/layout/hList1"/>
    <dgm:cxn modelId="{8EFB7ECC-F6C0-4645-8DF2-6882A3CFB285}" type="presParOf" srcId="{A8E3D75A-E81C-4DF8-819D-56CED331F4D6}" destId="{60B19643-7CF5-4332-94C0-CCA66A0CF1EE}" srcOrd="2" destOrd="0" presId="urn:microsoft.com/office/officeart/2005/8/layout/hList1"/>
    <dgm:cxn modelId="{E2741405-95D5-4394-8ED9-FD53C478AC9B}" type="presParOf" srcId="{60B19643-7CF5-4332-94C0-CCA66A0CF1EE}" destId="{A3335D84-2B06-4F3A-B1BA-B7A7456D2186}" srcOrd="0" destOrd="0" presId="urn:microsoft.com/office/officeart/2005/8/layout/hList1"/>
    <dgm:cxn modelId="{024E2919-51ED-489F-A0D7-243ADF37E146}" type="presParOf" srcId="{60B19643-7CF5-4332-94C0-CCA66A0CF1EE}" destId="{7B2FA1C2-7048-4842-9E36-BAC0E8AEE2F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9A2C798-7B9A-4C80-A9E5-0A1A74AF9874}" type="doc">
      <dgm:prSet loTypeId="urn:microsoft.com/office/officeart/2005/8/layout/radial5" loCatId="cycle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9D7DA81C-51E4-41A4-B3F6-6ECF777D0484}">
      <dgm:prSet phldrT="[Texto]" custT="1"/>
      <dgm:spPr/>
      <dgm:t>
        <a:bodyPr/>
        <a:lstStyle/>
        <a:p>
          <a:r>
            <a:rPr lang="es-MX" sz="1100" dirty="0"/>
            <a:t>FACEBOOK</a:t>
          </a:r>
          <a:endParaRPr lang="es-ES" sz="1100" dirty="0"/>
        </a:p>
      </dgm:t>
    </dgm:pt>
    <dgm:pt modelId="{D83022B2-6484-4AE4-B656-1F026B25EF8E}" type="parTrans" cxnId="{6D9D1C87-B3AE-458B-BF7B-6E54757C4CCF}">
      <dgm:prSet/>
      <dgm:spPr/>
      <dgm:t>
        <a:bodyPr/>
        <a:lstStyle/>
        <a:p>
          <a:endParaRPr lang="es-ES" sz="1600"/>
        </a:p>
      </dgm:t>
    </dgm:pt>
    <dgm:pt modelId="{675477E1-D47E-40E3-B056-0E500842DC82}" type="sibTrans" cxnId="{6D9D1C87-B3AE-458B-BF7B-6E54757C4CCF}">
      <dgm:prSet/>
      <dgm:spPr/>
      <dgm:t>
        <a:bodyPr/>
        <a:lstStyle/>
        <a:p>
          <a:endParaRPr lang="es-ES" sz="1600"/>
        </a:p>
      </dgm:t>
    </dgm:pt>
    <dgm:pt modelId="{D996801A-7A1E-4A5F-8194-2113BEC10CBC}">
      <dgm:prSet phldrT="[Texto]" custT="1"/>
      <dgm:spPr/>
      <dgm:t>
        <a:bodyPr/>
        <a:lstStyle/>
        <a:p>
          <a:r>
            <a:rPr lang="es-MX" sz="1100" dirty="0"/>
            <a:t>¿QUE ES?</a:t>
          </a:r>
          <a:endParaRPr lang="es-ES" sz="1100" dirty="0"/>
        </a:p>
      </dgm:t>
    </dgm:pt>
    <dgm:pt modelId="{F3FD759E-2046-4A85-923A-FCB03AEE8302}" type="parTrans" cxnId="{8B4145F5-C58C-4CFB-BEDD-332F8C6A8E53}">
      <dgm:prSet custT="1"/>
      <dgm:spPr/>
      <dgm:t>
        <a:bodyPr/>
        <a:lstStyle/>
        <a:p>
          <a:endParaRPr lang="es-ES" sz="900"/>
        </a:p>
      </dgm:t>
    </dgm:pt>
    <dgm:pt modelId="{69FE71C2-B186-45E8-AD58-69B22CB7AF8D}" type="sibTrans" cxnId="{8B4145F5-C58C-4CFB-BEDD-332F8C6A8E53}">
      <dgm:prSet/>
      <dgm:spPr/>
      <dgm:t>
        <a:bodyPr/>
        <a:lstStyle/>
        <a:p>
          <a:endParaRPr lang="es-ES" sz="1600"/>
        </a:p>
      </dgm:t>
    </dgm:pt>
    <dgm:pt modelId="{25BF5AA5-ABB6-4442-9CE3-20CB63F56E9A}">
      <dgm:prSet phldrT="[Texto]" custT="1"/>
      <dgm:spPr/>
      <dgm:t>
        <a:bodyPr/>
        <a:lstStyle/>
        <a:p>
          <a:r>
            <a:rPr lang="es-MX" sz="1100" dirty="0"/>
            <a:t>ALCANCE</a:t>
          </a:r>
          <a:endParaRPr lang="es-ES" sz="1100" dirty="0"/>
        </a:p>
      </dgm:t>
    </dgm:pt>
    <dgm:pt modelId="{CD35F4FE-CC88-4361-8BEA-05C2D5BA30DA}" type="parTrans" cxnId="{6E3F2EF6-10AA-4693-AB0C-6A57CA0FDA8F}">
      <dgm:prSet custT="1"/>
      <dgm:spPr/>
      <dgm:t>
        <a:bodyPr/>
        <a:lstStyle/>
        <a:p>
          <a:endParaRPr lang="es-ES" sz="900"/>
        </a:p>
      </dgm:t>
    </dgm:pt>
    <dgm:pt modelId="{322589B4-01C8-4F26-9745-39265915BA19}" type="sibTrans" cxnId="{6E3F2EF6-10AA-4693-AB0C-6A57CA0FDA8F}">
      <dgm:prSet/>
      <dgm:spPr/>
      <dgm:t>
        <a:bodyPr/>
        <a:lstStyle/>
        <a:p>
          <a:endParaRPr lang="es-ES" sz="1600"/>
        </a:p>
      </dgm:t>
    </dgm:pt>
    <dgm:pt modelId="{34C5D9C9-A91C-49D9-8C5F-D1D385402283}">
      <dgm:prSet phldrT="[Texto]" custT="1"/>
      <dgm:spPr/>
      <dgm:t>
        <a:bodyPr/>
        <a:lstStyle/>
        <a:p>
          <a:r>
            <a:rPr lang="es-MX" sz="1100" dirty="0"/>
            <a:t>BENEFICIOS</a:t>
          </a:r>
          <a:endParaRPr lang="es-ES" sz="1100" dirty="0"/>
        </a:p>
      </dgm:t>
    </dgm:pt>
    <dgm:pt modelId="{826F7010-E48E-4312-952E-8E9557D08294}" type="parTrans" cxnId="{AC95F454-7896-4C1D-83E9-85F98D74B3E5}">
      <dgm:prSet custT="1"/>
      <dgm:spPr/>
      <dgm:t>
        <a:bodyPr/>
        <a:lstStyle/>
        <a:p>
          <a:endParaRPr lang="es-ES" sz="900"/>
        </a:p>
      </dgm:t>
    </dgm:pt>
    <dgm:pt modelId="{351C1CBA-21F7-4E75-AFBA-249946712467}" type="sibTrans" cxnId="{AC95F454-7896-4C1D-83E9-85F98D74B3E5}">
      <dgm:prSet/>
      <dgm:spPr/>
      <dgm:t>
        <a:bodyPr/>
        <a:lstStyle/>
        <a:p>
          <a:endParaRPr lang="es-ES" sz="1600"/>
        </a:p>
      </dgm:t>
    </dgm:pt>
    <dgm:pt modelId="{50346C9E-92C8-4FFE-BBFF-1507A388794A}">
      <dgm:prSet phldrT="[Texto]" custT="1"/>
      <dgm:spPr/>
      <dgm:t>
        <a:bodyPr/>
        <a:lstStyle/>
        <a:p>
          <a:r>
            <a:rPr lang="es-MX" sz="1100" dirty="0"/>
            <a:t>PERFILES</a:t>
          </a:r>
          <a:endParaRPr lang="es-ES" sz="1100" dirty="0"/>
        </a:p>
      </dgm:t>
    </dgm:pt>
    <dgm:pt modelId="{55F52193-BC7A-4207-97F0-F35CB82E9D58}" type="parTrans" cxnId="{0F87888D-BEA0-4CA9-8699-014896A0A38E}">
      <dgm:prSet custT="1"/>
      <dgm:spPr/>
      <dgm:t>
        <a:bodyPr/>
        <a:lstStyle/>
        <a:p>
          <a:endParaRPr lang="es-ES" sz="1400"/>
        </a:p>
      </dgm:t>
    </dgm:pt>
    <dgm:pt modelId="{12573884-4375-4A90-8965-32554DF126FC}" type="sibTrans" cxnId="{0F87888D-BEA0-4CA9-8699-014896A0A38E}">
      <dgm:prSet/>
      <dgm:spPr/>
      <dgm:t>
        <a:bodyPr/>
        <a:lstStyle/>
        <a:p>
          <a:endParaRPr lang="es-ES" sz="1400"/>
        </a:p>
      </dgm:t>
    </dgm:pt>
    <dgm:pt modelId="{63A726DA-0857-4728-A7C2-59F0A932A30F}">
      <dgm:prSet phldrT="[Texto]" custT="1"/>
      <dgm:spPr/>
      <dgm:t>
        <a:bodyPr/>
        <a:lstStyle/>
        <a:p>
          <a:r>
            <a:rPr lang="es-MX" sz="1100" dirty="0"/>
            <a:t>PÁGINAS</a:t>
          </a:r>
          <a:endParaRPr lang="es-ES" sz="1100" dirty="0"/>
        </a:p>
      </dgm:t>
    </dgm:pt>
    <dgm:pt modelId="{184CA329-C00D-49D5-BD83-1B21FDAF73C0}" type="parTrans" cxnId="{7E6E41E8-CBB4-46CB-BF34-FDD2A10818BC}">
      <dgm:prSet custT="1"/>
      <dgm:spPr/>
      <dgm:t>
        <a:bodyPr/>
        <a:lstStyle/>
        <a:p>
          <a:endParaRPr lang="es-ES" sz="1400"/>
        </a:p>
      </dgm:t>
    </dgm:pt>
    <dgm:pt modelId="{EFB2D641-B2EF-48E3-BBE1-A2AAEC80D196}" type="sibTrans" cxnId="{7E6E41E8-CBB4-46CB-BF34-FDD2A10818BC}">
      <dgm:prSet/>
      <dgm:spPr/>
      <dgm:t>
        <a:bodyPr/>
        <a:lstStyle/>
        <a:p>
          <a:endParaRPr lang="es-ES" sz="1400"/>
        </a:p>
      </dgm:t>
    </dgm:pt>
    <dgm:pt modelId="{CFB9B513-FF47-4D83-91E1-EB9A6425D2B9}">
      <dgm:prSet phldrT="[Texto]" custT="1"/>
      <dgm:spPr/>
      <dgm:t>
        <a:bodyPr/>
        <a:lstStyle/>
        <a:p>
          <a:r>
            <a:rPr lang="es-MX" sz="1100" dirty="0"/>
            <a:t>GRUPOS</a:t>
          </a:r>
          <a:endParaRPr lang="es-ES" sz="1100" dirty="0"/>
        </a:p>
      </dgm:t>
    </dgm:pt>
    <dgm:pt modelId="{485D52BE-19B6-4954-B197-2069F423127B}" type="parTrans" cxnId="{00017814-834E-49A9-AE09-AD9A4A649E72}">
      <dgm:prSet custT="1"/>
      <dgm:spPr/>
      <dgm:t>
        <a:bodyPr/>
        <a:lstStyle/>
        <a:p>
          <a:endParaRPr lang="es-ES" sz="1400"/>
        </a:p>
      </dgm:t>
    </dgm:pt>
    <dgm:pt modelId="{D1DB562C-B2DC-4DC1-BE99-77FA430F25E6}" type="sibTrans" cxnId="{00017814-834E-49A9-AE09-AD9A4A649E72}">
      <dgm:prSet/>
      <dgm:spPr/>
      <dgm:t>
        <a:bodyPr/>
        <a:lstStyle/>
        <a:p>
          <a:endParaRPr lang="es-ES" sz="1400"/>
        </a:p>
      </dgm:t>
    </dgm:pt>
    <dgm:pt modelId="{3C0CE01C-9811-4AF3-AB4E-CE26AD36E960}" type="pres">
      <dgm:prSet presAssocID="{F9A2C798-7B9A-4C80-A9E5-0A1A74AF9874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8F2F8D8-A6F3-496E-8E1C-D63660E70AD2}" type="pres">
      <dgm:prSet presAssocID="{9D7DA81C-51E4-41A4-B3F6-6ECF777D0484}" presName="centerShape" presStyleLbl="node0" presStyleIdx="0" presStyleCnt="1"/>
      <dgm:spPr/>
    </dgm:pt>
    <dgm:pt modelId="{3EF97001-1EE1-48A8-81A5-77E6707A2791}" type="pres">
      <dgm:prSet presAssocID="{F3FD759E-2046-4A85-923A-FCB03AEE8302}" presName="parTrans" presStyleLbl="sibTrans2D1" presStyleIdx="0" presStyleCnt="6"/>
      <dgm:spPr/>
    </dgm:pt>
    <dgm:pt modelId="{64331FAC-B5F1-49F7-8FE6-E5CA031D80EA}" type="pres">
      <dgm:prSet presAssocID="{F3FD759E-2046-4A85-923A-FCB03AEE8302}" presName="connectorText" presStyleLbl="sibTrans2D1" presStyleIdx="0" presStyleCnt="6"/>
      <dgm:spPr/>
    </dgm:pt>
    <dgm:pt modelId="{FBA9D8BA-6312-47A4-8B94-DB70538A011A}" type="pres">
      <dgm:prSet presAssocID="{D996801A-7A1E-4A5F-8194-2113BEC10CBC}" presName="node" presStyleLbl="node1" presStyleIdx="0" presStyleCnt="6">
        <dgm:presLayoutVars>
          <dgm:bulletEnabled val="1"/>
        </dgm:presLayoutVars>
      </dgm:prSet>
      <dgm:spPr/>
    </dgm:pt>
    <dgm:pt modelId="{E4B97A80-CE01-45DD-B56E-2BE75419F593}" type="pres">
      <dgm:prSet presAssocID="{CD35F4FE-CC88-4361-8BEA-05C2D5BA30DA}" presName="parTrans" presStyleLbl="sibTrans2D1" presStyleIdx="1" presStyleCnt="6"/>
      <dgm:spPr/>
    </dgm:pt>
    <dgm:pt modelId="{367A76CB-43E4-45DF-9DAE-9EC4A83B3814}" type="pres">
      <dgm:prSet presAssocID="{CD35F4FE-CC88-4361-8BEA-05C2D5BA30DA}" presName="connectorText" presStyleLbl="sibTrans2D1" presStyleIdx="1" presStyleCnt="6"/>
      <dgm:spPr/>
    </dgm:pt>
    <dgm:pt modelId="{D6490762-6F7C-4B07-BD5F-3C29B679DD85}" type="pres">
      <dgm:prSet presAssocID="{25BF5AA5-ABB6-4442-9CE3-20CB63F56E9A}" presName="node" presStyleLbl="node1" presStyleIdx="1" presStyleCnt="6">
        <dgm:presLayoutVars>
          <dgm:bulletEnabled val="1"/>
        </dgm:presLayoutVars>
      </dgm:prSet>
      <dgm:spPr/>
    </dgm:pt>
    <dgm:pt modelId="{8F5702E0-D5E7-4F32-9843-9D4C06462519}" type="pres">
      <dgm:prSet presAssocID="{826F7010-E48E-4312-952E-8E9557D08294}" presName="parTrans" presStyleLbl="sibTrans2D1" presStyleIdx="2" presStyleCnt="6"/>
      <dgm:spPr/>
    </dgm:pt>
    <dgm:pt modelId="{F8FE402A-BE71-4033-B3FE-88F587CD4E36}" type="pres">
      <dgm:prSet presAssocID="{826F7010-E48E-4312-952E-8E9557D08294}" presName="connectorText" presStyleLbl="sibTrans2D1" presStyleIdx="2" presStyleCnt="6"/>
      <dgm:spPr/>
    </dgm:pt>
    <dgm:pt modelId="{4B15C28D-4D9B-408A-9203-38D8BCAB0CE6}" type="pres">
      <dgm:prSet presAssocID="{34C5D9C9-A91C-49D9-8C5F-D1D385402283}" presName="node" presStyleLbl="node1" presStyleIdx="2" presStyleCnt="6">
        <dgm:presLayoutVars>
          <dgm:bulletEnabled val="1"/>
        </dgm:presLayoutVars>
      </dgm:prSet>
      <dgm:spPr/>
    </dgm:pt>
    <dgm:pt modelId="{0251B7F8-0FA4-41A9-A514-21421861F8F1}" type="pres">
      <dgm:prSet presAssocID="{55F52193-BC7A-4207-97F0-F35CB82E9D58}" presName="parTrans" presStyleLbl="sibTrans2D1" presStyleIdx="3" presStyleCnt="6"/>
      <dgm:spPr/>
    </dgm:pt>
    <dgm:pt modelId="{A69D351D-027A-4B49-BF1F-E2B481FE4634}" type="pres">
      <dgm:prSet presAssocID="{55F52193-BC7A-4207-97F0-F35CB82E9D58}" presName="connectorText" presStyleLbl="sibTrans2D1" presStyleIdx="3" presStyleCnt="6"/>
      <dgm:spPr/>
    </dgm:pt>
    <dgm:pt modelId="{10455608-458E-4190-BBB3-632BDAFA48A7}" type="pres">
      <dgm:prSet presAssocID="{50346C9E-92C8-4FFE-BBFF-1507A388794A}" presName="node" presStyleLbl="node1" presStyleIdx="3" presStyleCnt="6">
        <dgm:presLayoutVars>
          <dgm:bulletEnabled val="1"/>
        </dgm:presLayoutVars>
      </dgm:prSet>
      <dgm:spPr/>
    </dgm:pt>
    <dgm:pt modelId="{09A9181C-FAE7-46B3-BF7B-5FC300E1C99C}" type="pres">
      <dgm:prSet presAssocID="{184CA329-C00D-49D5-BD83-1B21FDAF73C0}" presName="parTrans" presStyleLbl="sibTrans2D1" presStyleIdx="4" presStyleCnt="6"/>
      <dgm:spPr/>
    </dgm:pt>
    <dgm:pt modelId="{236E4990-A8AD-4231-8978-3A512FA00A8E}" type="pres">
      <dgm:prSet presAssocID="{184CA329-C00D-49D5-BD83-1B21FDAF73C0}" presName="connectorText" presStyleLbl="sibTrans2D1" presStyleIdx="4" presStyleCnt="6"/>
      <dgm:spPr/>
    </dgm:pt>
    <dgm:pt modelId="{D1F833F7-F626-447C-AEF5-A62DFE7DD8B3}" type="pres">
      <dgm:prSet presAssocID="{63A726DA-0857-4728-A7C2-59F0A932A30F}" presName="node" presStyleLbl="node1" presStyleIdx="4" presStyleCnt="6">
        <dgm:presLayoutVars>
          <dgm:bulletEnabled val="1"/>
        </dgm:presLayoutVars>
      </dgm:prSet>
      <dgm:spPr/>
    </dgm:pt>
    <dgm:pt modelId="{84FBABBB-6B93-45BD-9B5A-599E418853DD}" type="pres">
      <dgm:prSet presAssocID="{485D52BE-19B6-4954-B197-2069F423127B}" presName="parTrans" presStyleLbl="sibTrans2D1" presStyleIdx="5" presStyleCnt="6"/>
      <dgm:spPr/>
    </dgm:pt>
    <dgm:pt modelId="{455C237D-381D-453E-9E7A-C63BBDEBBE4F}" type="pres">
      <dgm:prSet presAssocID="{485D52BE-19B6-4954-B197-2069F423127B}" presName="connectorText" presStyleLbl="sibTrans2D1" presStyleIdx="5" presStyleCnt="6"/>
      <dgm:spPr/>
    </dgm:pt>
    <dgm:pt modelId="{29A12EE5-DC6C-4574-829C-8FE028498EB7}" type="pres">
      <dgm:prSet presAssocID="{CFB9B513-FF47-4D83-91E1-EB9A6425D2B9}" presName="node" presStyleLbl="node1" presStyleIdx="5" presStyleCnt="6">
        <dgm:presLayoutVars>
          <dgm:bulletEnabled val="1"/>
        </dgm:presLayoutVars>
      </dgm:prSet>
      <dgm:spPr/>
    </dgm:pt>
  </dgm:ptLst>
  <dgm:cxnLst>
    <dgm:cxn modelId="{B7FD0D06-D843-4351-8BA4-0B64C20DF0DB}" type="presOf" srcId="{826F7010-E48E-4312-952E-8E9557D08294}" destId="{F8FE402A-BE71-4033-B3FE-88F587CD4E36}" srcOrd="1" destOrd="0" presId="urn:microsoft.com/office/officeart/2005/8/layout/radial5"/>
    <dgm:cxn modelId="{9A787A09-5567-438F-BC0F-ABAAA21B4C0B}" type="presOf" srcId="{F3FD759E-2046-4A85-923A-FCB03AEE8302}" destId="{64331FAC-B5F1-49F7-8FE6-E5CA031D80EA}" srcOrd="1" destOrd="0" presId="urn:microsoft.com/office/officeart/2005/8/layout/radial5"/>
    <dgm:cxn modelId="{00017814-834E-49A9-AE09-AD9A4A649E72}" srcId="{9D7DA81C-51E4-41A4-B3F6-6ECF777D0484}" destId="{CFB9B513-FF47-4D83-91E1-EB9A6425D2B9}" srcOrd="5" destOrd="0" parTransId="{485D52BE-19B6-4954-B197-2069F423127B}" sibTransId="{D1DB562C-B2DC-4DC1-BE99-77FA430F25E6}"/>
    <dgm:cxn modelId="{B2F3D827-B8D3-485C-A857-28CC8ADA8B34}" type="presOf" srcId="{CFB9B513-FF47-4D83-91E1-EB9A6425D2B9}" destId="{29A12EE5-DC6C-4574-829C-8FE028498EB7}" srcOrd="0" destOrd="0" presId="urn:microsoft.com/office/officeart/2005/8/layout/radial5"/>
    <dgm:cxn modelId="{AB717137-F701-421E-AF34-8ABB75C1096B}" type="presOf" srcId="{55F52193-BC7A-4207-97F0-F35CB82E9D58}" destId="{A69D351D-027A-4B49-BF1F-E2B481FE4634}" srcOrd="1" destOrd="0" presId="urn:microsoft.com/office/officeart/2005/8/layout/radial5"/>
    <dgm:cxn modelId="{E2621339-C8C8-468D-B2E9-2F9B6BEB487F}" type="presOf" srcId="{485D52BE-19B6-4954-B197-2069F423127B}" destId="{455C237D-381D-453E-9E7A-C63BBDEBBE4F}" srcOrd="1" destOrd="0" presId="urn:microsoft.com/office/officeart/2005/8/layout/radial5"/>
    <dgm:cxn modelId="{5C44165B-266C-459B-B060-B85A2BF9A7AE}" type="presOf" srcId="{25BF5AA5-ABB6-4442-9CE3-20CB63F56E9A}" destId="{D6490762-6F7C-4B07-BD5F-3C29B679DD85}" srcOrd="0" destOrd="0" presId="urn:microsoft.com/office/officeart/2005/8/layout/radial5"/>
    <dgm:cxn modelId="{78272660-7949-4118-9EFF-4D8EEB80D328}" type="presOf" srcId="{55F52193-BC7A-4207-97F0-F35CB82E9D58}" destId="{0251B7F8-0FA4-41A9-A514-21421861F8F1}" srcOrd="0" destOrd="0" presId="urn:microsoft.com/office/officeart/2005/8/layout/radial5"/>
    <dgm:cxn modelId="{DCE17F61-7525-481B-823A-AF97D845B5C8}" type="presOf" srcId="{63A726DA-0857-4728-A7C2-59F0A932A30F}" destId="{D1F833F7-F626-447C-AEF5-A62DFE7DD8B3}" srcOrd="0" destOrd="0" presId="urn:microsoft.com/office/officeart/2005/8/layout/radial5"/>
    <dgm:cxn modelId="{E8710150-8DBE-4B51-AB5F-C4DDDE2D9BA3}" type="presOf" srcId="{CD35F4FE-CC88-4361-8BEA-05C2D5BA30DA}" destId="{367A76CB-43E4-45DF-9DAE-9EC4A83B3814}" srcOrd="1" destOrd="0" presId="urn:microsoft.com/office/officeart/2005/8/layout/radial5"/>
    <dgm:cxn modelId="{AC95F454-7896-4C1D-83E9-85F98D74B3E5}" srcId="{9D7DA81C-51E4-41A4-B3F6-6ECF777D0484}" destId="{34C5D9C9-A91C-49D9-8C5F-D1D385402283}" srcOrd="2" destOrd="0" parTransId="{826F7010-E48E-4312-952E-8E9557D08294}" sibTransId="{351C1CBA-21F7-4E75-AFBA-249946712467}"/>
    <dgm:cxn modelId="{6D9D1C87-B3AE-458B-BF7B-6E54757C4CCF}" srcId="{F9A2C798-7B9A-4C80-A9E5-0A1A74AF9874}" destId="{9D7DA81C-51E4-41A4-B3F6-6ECF777D0484}" srcOrd="0" destOrd="0" parTransId="{D83022B2-6484-4AE4-B656-1F026B25EF8E}" sibTransId="{675477E1-D47E-40E3-B056-0E500842DC82}"/>
    <dgm:cxn modelId="{18CB428C-8374-48EA-9CFF-BEA2F2E73768}" type="presOf" srcId="{184CA329-C00D-49D5-BD83-1B21FDAF73C0}" destId="{09A9181C-FAE7-46B3-BF7B-5FC300E1C99C}" srcOrd="0" destOrd="0" presId="urn:microsoft.com/office/officeart/2005/8/layout/radial5"/>
    <dgm:cxn modelId="{0F87888D-BEA0-4CA9-8699-014896A0A38E}" srcId="{9D7DA81C-51E4-41A4-B3F6-6ECF777D0484}" destId="{50346C9E-92C8-4FFE-BBFF-1507A388794A}" srcOrd="3" destOrd="0" parTransId="{55F52193-BC7A-4207-97F0-F35CB82E9D58}" sibTransId="{12573884-4375-4A90-8965-32554DF126FC}"/>
    <dgm:cxn modelId="{EAEDE9B1-DDE2-445C-B703-0273D5C6A74C}" type="presOf" srcId="{D996801A-7A1E-4A5F-8194-2113BEC10CBC}" destId="{FBA9D8BA-6312-47A4-8B94-DB70538A011A}" srcOrd="0" destOrd="0" presId="urn:microsoft.com/office/officeart/2005/8/layout/radial5"/>
    <dgm:cxn modelId="{D8F1ACC2-830A-4F00-A48E-73681DB965CB}" type="presOf" srcId="{F9A2C798-7B9A-4C80-A9E5-0A1A74AF9874}" destId="{3C0CE01C-9811-4AF3-AB4E-CE26AD36E960}" srcOrd="0" destOrd="0" presId="urn:microsoft.com/office/officeart/2005/8/layout/radial5"/>
    <dgm:cxn modelId="{417742C8-D1AF-4E95-96B8-A3C628A13B27}" type="presOf" srcId="{50346C9E-92C8-4FFE-BBFF-1507A388794A}" destId="{10455608-458E-4190-BBB3-632BDAFA48A7}" srcOrd="0" destOrd="0" presId="urn:microsoft.com/office/officeart/2005/8/layout/radial5"/>
    <dgm:cxn modelId="{CFABE6CC-C8F1-4AE4-9108-0DC0FBBEB0FC}" type="presOf" srcId="{34C5D9C9-A91C-49D9-8C5F-D1D385402283}" destId="{4B15C28D-4D9B-408A-9203-38D8BCAB0CE6}" srcOrd="0" destOrd="0" presId="urn:microsoft.com/office/officeart/2005/8/layout/radial5"/>
    <dgm:cxn modelId="{70B139CD-552F-4E62-961A-38BD965097A5}" type="presOf" srcId="{826F7010-E48E-4312-952E-8E9557D08294}" destId="{8F5702E0-D5E7-4F32-9843-9D4C06462519}" srcOrd="0" destOrd="0" presId="urn:microsoft.com/office/officeart/2005/8/layout/radial5"/>
    <dgm:cxn modelId="{582666DB-AA26-4395-8323-99FD5FF3CDCC}" type="presOf" srcId="{CD35F4FE-CC88-4361-8BEA-05C2D5BA30DA}" destId="{E4B97A80-CE01-45DD-B56E-2BE75419F593}" srcOrd="0" destOrd="0" presId="urn:microsoft.com/office/officeart/2005/8/layout/radial5"/>
    <dgm:cxn modelId="{C7EFD1E5-E965-4A6C-B630-C39D9F66629C}" type="presOf" srcId="{9D7DA81C-51E4-41A4-B3F6-6ECF777D0484}" destId="{78F2F8D8-A6F3-496E-8E1C-D63660E70AD2}" srcOrd="0" destOrd="0" presId="urn:microsoft.com/office/officeart/2005/8/layout/radial5"/>
    <dgm:cxn modelId="{7E6E41E8-CBB4-46CB-BF34-FDD2A10818BC}" srcId="{9D7DA81C-51E4-41A4-B3F6-6ECF777D0484}" destId="{63A726DA-0857-4728-A7C2-59F0A932A30F}" srcOrd="4" destOrd="0" parTransId="{184CA329-C00D-49D5-BD83-1B21FDAF73C0}" sibTransId="{EFB2D641-B2EF-48E3-BBE1-A2AAEC80D196}"/>
    <dgm:cxn modelId="{A73C2CF5-F2A8-48A2-9E07-9F3F6F23E329}" type="presOf" srcId="{F3FD759E-2046-4A85-923A-FCB03AEE8302}" destId="{3EF97001-1EE1-48A8-81A5-77E6707A2791}" srcOrd="0" destOrd="0" presId="urn:microsoft.com/office/officeart/2005/8/layout/radial5"/>
    <dgm:cxn modelId="{8B4145F5-C58C-4CFB-BEDD-332F8C6A8E53}" srcId="{9D7DA81C-51E4-41A4-B3F6-6ECF777D0484}" destId="{D996801A-7A1E-4A5F-8194-2113BEC10CBC}" srcOrd="0" destOrd="0" parTransId="{F3FD759E-2046-4A85-923A-FCB03AEE8302}" sibTransId="{69FE71C2-B186-45E8-AD58-69B22CB7AF8D}"/>
    <dgm:cxn modelId="{6E3F2EF6-10AA-4693-AB0C-6A57CA0FDA8F}" srcId="{9D7DA81C-51E4-41A4-B3F6-6ECF777D0484}" destId="{25BF5AA5-ABB6-4442-9CE3-20CB63F56E9A}" srcOrd="1" destOrd="0" parTransId="{CD35F4FE-CC88-4361-8BEA-05C2D5BA30DA}" sibTransId="{322589B4-01C8-4F26-9745-39265915BA19}"/>
    <dgm:cxn modelId="{189938F8-D048-4207-8067-26168F3FBB97}" type="presOf" srcId="{485D52BE-19B6-4954-B197-2069F423127B}" destId="{84FBABBB-6B93-45BD-9B5A-599E418853DD}" srcOrd="0" destOrd="0" presId="urn:microsoft.com/office/officeart/2005/8/layout/radial5"/>
    <dgm:cxn modelId="{C00BD2FC-C8EE-449A-A91E-5BCC31B48A26}" type="presOf" srcId="{184CA329-C00D-49D5-BD83-1B21FDAF73C0}" destId="{236E4990-A8AD-4231-8978-3A512FA00A8E}" srcOrd="1" destOrd="0" presId="urn:microsoft.com/office/officeart/2005/8/layout/radial5"/>
    <dgm:cxn modelId="{9DDAFAE0-CF45-445C-AF30-222AA7CDE78F}" type="presParOf" srcId="{3C0CE01C-9811-4AF3-AB4E-CE26AD36E960}" destId="{78F2F8D8-A6F3-496E-8E1C-D63660E70AD2}" srcOrd="0" destOrd="0" presId="urn:microsoft.com/office/officeart/2005/8/layout/radial5"/>
    <dgm:cxn modelId="{4555FFF9-CF0F-4A5F-ABA8-0A7A903BF14B}" type="presParOf" srcId="{3C0CE01C-9811-4AF3-AB4E-CE26AD36E960}" destId="{3EF97001-1EE1-48A8-81A5-77E6707A2791}" srcOrd="1" destOrd="0" presId="urn:microsoft.com/office/officeart/2005/8/layout/radial5"/>
    <dgm:cxn modelId="{B0A1C3B8-C776-48CE-BBF2-F78EFC1FEF7B}" type="presParOf" srcId="{3EF97001-1EE1-48A8-81A5-77E6707A2791}" destId="{64331FAC-B5F1-49F7-8FE6-E5CA031D80EA}" srcOrd="0" destOrd="0" presId="urn:microsoft.com/office/officeart/2005/8/layout/radial5"/>
    <dgm:cxn modelId="{EDFA71C9-592F-4F3C-8028-2EB08EB55A22}" type="presParOf" srcId="{3C0CE01C-9811-4AF3-AB4E-CE26AD36E960}" destId="{FBA9D8BA-6312-47A4-8B94-DB70538A011A}" srcOrd="2" destOrd="0" presId="urn:microsoft.com/office/officeart/2005/8/layout/radial5"/>
    <dgm:cxn modelId="{225B225C-4251-4266-BC66-841C1F4E769A}" type="presParOf" srcId="{3C0CE01C-9811-4AF3-AB4E-CE26AD36E960}" destId="{E4B97A80-CE01-45DD-B56E-2BE75419F593}" srcOrd="3" destOrd="0" presId="urn:microsoft.com/office/officeart/2005/8/layout/radial5"/>
    <dgm:cxn modelId="{80CC97F7-982F-4794-8BB5-F56A5D896948}" type="presParOf" srcId="{E4B97A80-CE01-45DD-B56E-2BE75419F593}" destId="{367A76CB-43E4-45DF-9DAE-9EC4A83B3814}" srcOrd="0" destOrd="0" presId="urn:microsoft.com/office/officeart/2005/8/layout/radial5"/>
    <dgm:cxn modelId="{103CAA59-0F41-43A0-AA0F-7CF8F23CEE06}" type="presParOf" srcId="{3C0CE01C-9811-4AF3-AB4E-CE26AD36E960}" destId="{D6490762-6F7C-4B07-BD5F-3C29B679DD85}" srcOrd="4" destOrd="0" presId="urn:microsoft.com/office/officeart/2005/8/layout/radial5"/>
    <dgm:cxn modelId="{F4A1AC43-B1EF-4AE2-A00F-32A20CC14A6F}" type="presParOf" srcId="{3C0CE01C-9811-4AF3-AB4E-CE26AD36E960}" destId="{8F5702E0-D5E7-4F32-9843-9D4C06462519}" srcOrd="5" destOrd="0" presId="urn:microsoft.com/office/officeart/2005/8/layout/radial5"/>
    <dgm:cxn modelId="{4A9C4537-D703-403A-B7A0-3C2BCFCBAECC}" type="presParOf" srcId="{8F5702E0-D5E7-4F32-9843-9D4C06462519}" destId="{F8FE402A-BE71-4033-B3FE-88F587CD4E36}" srcOrd="0" destOrd="0" presId="urn:microsoft.com/office/officeart/2005/8/layout/radial5"/>
    <dgm:cxn modelId="{68E83F4F-0F03-4BEA-9684-BE8F68BB1CC6}" type="presParOf" srcId="{3C0CE01C-9811-4AF3-AB4E-CE26AD36E960}" destId="{4B15C28D-4D9B-408A-9203-38D8BCAB0CE6}" srcOrd="6" destOrd="0" presId="urn:microsoft.com/office/officeart/2005/8/layout/radial5"/>
    <dgm:cxn modelId="{7F2B16FB-AF07-43CE-A7CD-DAC4D90B8D72}" type="presParOf" srcId="{3C0CE01C-9811-4AF3-AB4E-CE26AD36E960}" destId="{0251B7F8-0FA4-41A9-A514-21421861F8F1}" srcOrd="7" destOrd="0" presId="urn:microsoft.com/office/officeart/2005/8/layout/radial5"/>
    <dgm:cxn modelId="{87D98270-C92A-4909-80A9-60818A977327}" type="presParOf" srcId="{0251B7F8-0FA4-41A9-A514-21421861F8F1}" destId="{A69D351D-027A-4B49-BF1F-E2B481FE4634}" srcOrd="0" destOrd="0" presId="urn:microsoft.com/office/officeart/2005/8/layout/radial5"/>
    <dgm:cxn modelId="{44EAF4B0-E143-405E-9D63-77BB8D5B8D8E}" type="presParOf" srcId="{3C0CE01C-9811-4AF3-AB4E-CE26AD36E960}" destId="{10455608-458E-4190-BBB3-632BDAFA48A7}" srcOrd="8" destOrd="0" presId="urn:microsoft.com/office/officeart/2005/8/layout/radial5"/>
    <dgm:cxn modelId="{3235DC41-ED76-4AFA-9382-441FABB50DCB}" type="presParOf" srcId="{3C0CE01C-9811-4AF3-AB4E-CE26AD36E960}" destId="{09A9181C-FAE7-46B3-BF7B-5FC300E1C99C}" srcOrd="9" destOrd="0" presId="urn:microsoft.com/office/officeart/2005/8/layout/radial5"/>
    <dgm:cxn modelId="{A00C3ACC-A16B-4CB7-B813-22EB6FAA43F0}" type="presParOf" srcId="{09A9181C-FAE7-46B3-BF7B-5FC300E1C99C}" destId="{236E4990-A8AD-4231-8978-3A512FA00A8E}" srcOrd="0" destOrd="0" presId="urn:microsoft.com/office/officeart/2005/8/layout/radial5"/>
    <dgm:cxn modelId="{566EE428-FCEF-497C-A219-448C81BF9995}" type="presParOf" srcId="{3C0CE01C-9811-4AF3-AB4E-CE26AD36E960}" destId="{D1F833F7-F626-447C-AEF5-A62DFE7DD8B3}" srcOrd="10" destOrd="0" presId="urn:microsoft.com/office/officeart/2005/8/layout/radial5"/>
    <dgm:cxn modelId="{8A8A8663-8E64-4219-AAD0-63C24E0F2028}" type="presParOf" srcId="{3C0CE01C-9811-4AF3-AB4E-CE26AD36E960}" destId="{84FBABBB-6B93-45BD-9B5A-599E418853DD}" srcOrd="11" destOrd="0" presId="urn:microsoft.com/office/officeart/2005/8/layout/radial5"/>
    <dgm:cxn modelId="{55FC9461-3578-4540-A5D7-CAEFD73B27A6}" type="presParOf" srcId="{84FBABBB-6B93-45BD-9B5A-599E418853DD}" destId="{455C237D-381D-453E-9E7A-C63BBDEBBE4F}" srcOrd="0" destOrd="0" presId="urn:microsoft.com/office/officeart/2005/8/layout/radial5"/>
    <dgm:cxn modelId="{46B491C9-1458-4188-A0E5-CACFA8FA3CB7}" type="presParOf" srcId="{3C0CE01C-9811-4AF3-AB4E-CE26AD36E960}" destId="{29A12EE5-DC6C-4574-829C-8FE028498EB7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D7DFC24-2517-4C05-9934-BA0236A1356C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08B29AD9-4F69-43E8-97F0-847F751CF059}">
      <dgm:prSet phldrT="[Texto]"/>
      <dgm:spPr/>
      <dgm:t>
        <a:bodyPr/>
        <a:lstStyle/>
        <a:p>
          <a:r>
            <a:rPr lang="es-MX" dirty="0"/>
            <a:t>INTERACCIÓN</a:t>
          </a:r>
          <a:endParaRPr lang="es-ES" dirty="0"/>
        </a:p>
      </dgm:t>
    </dgm:pt>
    <dgm:pt modelId="{FAC652F9-31CF-4FDE-A96B-D16DEBAC6015}" type="parTrans" cxnId="{10140AA7-73FD-4DA0-A50E-1FD422262FB3}">
      <dgm:prSet/>
      <dgm:spPr/>
      <dgm:t>
        <a:bodyPr/>
        <a:lstStyle/>
        <a:p>
          <a:endParaRPr lang="es-ES"/>
        </a:p>
      </dgm:t>
    </dgm:pt>
    <dgm:pt modelId="{890525FD-B36D-46C4-8AD1-923F75AFC876}" type="sibTrans" cxnId="{10140AA7-73FD-4DA0-A50E-1FD422262FB3}">
      <dgm:prSet/>
      <dgm:spPr/>
      <dgm:t>
        <a:bodyPr/>
        <a:lstStyle/>
        <a:p>
          <a:endParaRPr lang="es-ES"/>
        </a:p>
      </dgm:t>
    </dgm:pt>
    <dgm:pt modelId="{051E49B9-FBA4-4C5B-86F8-359E9449CFC8}">
      <dgm:prSet phldrT="[Texto]"/>
      <dgm:spPr/>
      <dgm:t>
        <a:bodyPr/>
        <a:lstStyle/>
        <a:p>
          <a:r>
            <a:rPr lang="es-MX" dirty="0"/>
            <a:t>RELEVANCIA</a:t>
          </a:r>
          <a:endParaRPr lang="es-ES" dirty="0"/>
        </a:p>
      </dgm:t>
    </dgm:pt>
    <dgm:pt modelId="{62C89AF1-7E97-4522-998A-EF3A30AEDAF9}" type="parTrans" cxnId="{96F8B8E8-943D-450A-BD20-2676E8C2959E}">
      <dgm:prSet/>
      <dgm:spPr/>
      <dgm:t>
        <a:bodyPr/>
        <a:lstStyle/>
        <a:p>
          <a:endParaRPr lang="es-ES"/>
        </a:p>
      </dgm:t>
    </dgm:pt>
    <dgm:pt modelId="{8768FF1B-0D40-4AC9-9861-8E5EECE93C0D}" type="sibTrans" cxnId="{96F8B8E8-943D-450A-BD20-2676E8C2959E}">
      <dgm:prSet/>
      <dgm:spPr/>
      <dgm:t>
        <a:bodyPr/>
        <a:lstStyle/>
        <a:p>
          <a:endParaRPr lang="es-ES"/>
        </a:p>
      </dgm:t>
    </dgm:pt>
    <dgm:pt modelId="{A63CAAF1-4D19-49AC-8289-F8C44050CD96}">
      <dgm:prSet phldrT="[Texto]"/>
      <dgm:spPr/>
      <dgm:t>
        <a:bodyPr/>
        <a:lstStyle/>
        <a:p>
          <a:r>
            <a:rPr lang="es-MX" dirty="0"/>
            <a:t>FECHA DE PUBLICACIÓN</a:t>
          </a:r>
          <a:endParaRPr lang="es-ES" dirty="0"/>
        </a:p>
      </dgm:t>
    </dgm:pt>
    <dgm:pt modelId="{9DF83B88-8E3D-4124-9335-7FFEC1999567}" type="parTrans" cxnId="{F96F187E-3D76-484B-8B9B-6C2535E505BD}">
      <dgm:prSet/>
      <dgm:spPr/>
      <dgm:t>
        <a:bodyPr/>
        <a:lstStyle/>
        <a:p>
          <a:endParaRPr lang="es-ES"/>
        </a:p>
      </dgm:t>
    </dgm:pt>
    <dgm:pt modelId="{27D833BF-CFC1-4AF0-8EBE-13A168120C63}" type="sibTrans" cxnId="{F96F187E-3D76-484B-8B9B-6C2535E505BD}">
      <dgm:prSet/>
      <dgm:spPr/>
      <dgm:t>
        <a:bodyPr/>
        <a:lstStyle/>
        <a:p>
          <a:endParaRPr lang="es-ES"/>
        </a:p>
      </dgm:t>
    </dgm:pt>
    <dgm:pt modelId="{0B004177-2943-4E3D-A5CF-1E1E59481D26}">
      <dgm:prSet phldrT="[Texto]"/>
      <dgm:spPr/>
      <dgm:t>
        <a:bodyPr/>
        <a:lstStyle/>
        <a:p>
          <a:r>
            <a:rPr lang="es-MX" dirty="0"/>
            <a:t>TIPOS DE PUBLICACIÓN</a:t>
          </a:r>
          <a:endParaRPr lang="es-ES" dirty="0"/>
        </a:p>
      </dgm:t>
    </dgm:pt>
    <dgm:pt modelId="{671B3AF2-9A70-458B-9D24-AA2557184BF6}" type="parTrans" cxnId="{8AC57B92-A3B3-496E-85A6-3137C1E3AF3C}">
      <dgm:prSet/>
      <dgm:spPr/>
      <dgm:t>
        <a:bodyPr/>
        <a:lstStyle/>
        <a:p>
          <a:endParaRPr lang="es-ES"/>
        </a:p>
      </dgm:t>
    </dgm:pt>
    <dgm:pt modelId="{68A55C81-6D91-4DF9-ADBC-D1E4D6216274}" type="sibTrans" cxnId="{8AC57B92-A3B3-496E-85A6-3137C1E3AF3C}">
      <dgm:prSet/>
      <dgm:spPr/>
      <dgm:t>
        <a:bodyPr/>
        <a:lstStyle/>
        <a:p>
          <a:endParaRPr lang="es-ES"/>
        </a:p>
      </dgm:t>
    </dgm:pt>
    <dgm:pt modelId="{7ACED666-0FDE-4C08-A689-056DE3C2DB4E}">
      <dgm:prSet phldrT="[Texto]"/>
      <dgm:spPr/>
      <dgm:t>
        <a:bodyPr/>
        <a:lstStyle/>
        <a:p>
          <a:r>
            <a:rPr lang="es-MX" dirty="0"/>
            <a:t>POPULARIDAD</a:t>
          </a:r>
          <a:endParaRPr lang="es-ES" dirty="0"/>
        </a:p>
      </dgm:t>
    </dgm:pt>
    <dgm:pt modelId="{853D3A9A-0991-48F5-A02F-BBAF5E300375}" type="parTrans" cxnId="{F68E9E58-A074-4E26-8850-548E8AB323A7}">
      <dgm:prSet/>
      <dgm:spPr/>
      <dgm:t>
        <a:bodyPr/>
        <a:lstStyle/>
        <a:p>
          <a:endParaRPr lang="es-ES"/>
        </a:p>
      </dgm:t>
    </dgm:pt>
    <dgm:pt modelId="{12AA150E-1225-47AF-82CF-3CBD058E152F}" type="sibTrans" cxnId="{F68E9E58-A074-4E26-8850-548E8AB323A7}">
      <dgm:prSet/>
      <dgm:spPr/>
      <dgm:t>
        <a:bodyPr/>
        <a:lstStyle/>
        <a:p>
          <a:endParaRPr lang="es-ES"/>
        </a:p>
      </dgm:t>
    </dgm:pt>
    <dgm:pt modelId="{C2A1D778-4574-4C25-AFE0-454439179A40}">
      <dgm:prSet phldrT="[Texto]"/>
      <dgm:spPr/>
      <dgm:t>
        <a:bodyPr/>
        <a:lstStyle/>
        <a:p>
          <a:r>
            <a:rPr lang="es-MX" dirty="0"/>
            <a:t>COMPARTIDOS CON AMIGOS</a:t>
          </a:r>
          <a:endParaRPr lang="es-ES" dirty="0"/>
        </a:p>
      </dgm:t>
    </dgm:pt>
    <dgm:pt modelId="{2186F326-C847-4FF2-B9B3-C1CC3CA3C58C}" type="parTrans" cxnId="{828741AE-4D37-4775-918E-6E0FEDC86414}">
      <dgm:prSet/>
      <dgm:spPr/>
      <dgm:t>
        <a:bodyPr/>
        <a:lstStyle/>
        <a:p>
          <a:endParaRPr lang="es-ES"/>
        </a:p>
      </dgm:t>
    </dgm:pt>
    <dgm:pt modelId="{BCFC1FDC-73AF-4536-AA8A-DB1AA2AE8283}" type="sibTrans" cxnId="{828741AE-4D37-4775-918E-6E0FEDC86414}">
      <dgm:prSet/>
      <dgm:spPr/>
      <dgm:t>
        <a:bodyPr/>
        <a:lstStyle/>
        <a:p>
          <a:endParaRPr lang="es-ES"/>
        </a:p>
      </dgm:t>
    </dgm:pt>
    <dgm:pt modelId="{26171839-617A-4425-BACD-33E924935646}">
      <dgm:prSet phldrT="[Texto]"/>
      <dgm:spPr/>
      <dgm:t>
        <a:bodyPr/>
        <a:lstStyle/>
        <a:p>
          <a:r>
            <a:rPr lang="es-MX" dirty="0"/>
            <a:t>COMPLEJIDAD DEL CONTENIDO</a:t>
          </a:r>
          <a:endParaRPr lang="es-ES" dirty="0"/>
        </a:p>
      </dgm:t>
    </dgm:pt>
    <dgm:pt modelId="{BEC9F43C-FAD5-4BA5-9E77-31CF3948E25F}" type="parTrans" cxnId="{F226577B-ECA9-4BD2-8CBD-8F05EFA4C00B}">
      <dgm:prSet/>
      <dgm:spPr/>
      <dgm:t>
        <a:bodyPr/>
        <a:lstStyle/>
        <a:p>
          <a:endParaRPr lang="es-ES"/>
        </a:p>
      </dgm:t>
    </dgm:pt>
    <dgm:pt modelId="{1509C4B1-D194-4488-ACEE-BC4BF024FF60}" type="sibTrans" cxnId="{F226577B-ECA9-4BD2-8CBD-8F05EFA4C00B}">
      <dgm:prSet/>
      <dgm:spPr/>
      <dgm:t>
        <a:bodyPr/>
        <a:lstStyle/>
        <a:p>
          <a:endParaRPr lang="es-ES"/>
        </a:p>
      </dgm:t>
    </dgm:pt>
    <dgm:pt modelId="{64A3DF0C-73AB-43A2-9000-574720A56FE2}" type="pres">
      <dgm:prSet presAssocID="{ED7DFC24-2517-4C05-9934-BA0236A1356C}" presName="Name0" presStyleCnt="0">
        <dgm:presLayoutVars>
          <dgm:chMax val="7"/>
          <dgm:chPref val="7"/>
          <dgm:dir/>
        </dgm:presLayoutVars>
      </dgm:prSet>
      <dgm:spPr/>
    </dgm:pt>
    <dgm:pt modelId="{C51F2463-B3C1-4C45-92BD-31F71E418A6F}" type="pres">
      <dgm:prSet presAssocID="{ED7DFC24-2517-4C05-9934-BA0236A1356C}" presName="Name1" presStyleCnt="0"/>
      <dgm:spPr/>
    </dgm:pt>
    <dgm:pt modelId="{D9905968-19BD-4AC5-B614-70D398C6ABD9}" type="pres">
      <dgm:prSet presAssocID="{ED7DFC24-2517-4C05-9934-BA0236A1356C}" presName="cycle" presStyleCnt="0"/>
      <dgm:spPr/>
    </dgm:pt>
    <dgm:pt modelId="{50E6A496-ABA5-4D40-A92A-E8B17A4F2CC3}" type="pres">
      <dgm:prSet presAssocID="{ED7DFC24-2517-4C05-9934-BA0236A1356C}" presName="srcNode" presStyleLbl="node1" presStyleIdx="0" presStyleCnt="7"/>
      <dgm:spPr/>
    </dgm:pt>
    <dgm:pt modelId="{0D76BFFD-F0D9-4196-8108-BCD9B62A8AC2}" type="pres">
      <dgm:prSet presAssocID="{ED7DFC24-2517-4C05-9934-BA0236A1356C}" presName="conn" presStyleLbl="parChTrans1D2" presStyleIdx="0" presStyleCnt="1"/>
      <dgm:spPr/>
    </dgm:pt>
    <dgm:pt modelId="{35DF5C04-D3DD-4709-865B-F5D1D63A4FEE}" type="pres">
      <dgm:prSet presAssocID="{ED7DFC24-2517-4C05-9934-BA0236A1356C}" presName="extraNode" presStyleLbl="node1" presStyleIdx="0" presStyleCnt="7"/>
      <dgm:spPr/>
    </dgm:pt>
    <dgm:pt modelId="{99312450-EE4C-4A22-B681-12E09C0660AE}" type="pres">
      <dgm:prSet presAssocID="{ED7DFC24-2517-4C05-9934-BA0236A1356C}" presName="dstNode" presStyleLbl="node1" presStyleIdx="0" presStyleCnt="7"/>
      <dgm:spPr/>
    </dgm:pt>
    <dgm:pt modelId="{81F0D218-490F-4F64-9804-C70C3E01DE04}" type="pres">
      <dgm:prSet presAssocID="{08B29AD9-4F69-43E8-97F0-847F751CF059}" presName="text_1" presStyleLbl="node1" presStyleIdx="0" presStyleCnt="7">
        <dgm:presLayoutVars>
          <dgm:bulletEnabled val="1"/>
        </dgm:presLayoutVars>
      </dgm:prSet>
      <dgm:spPr/>
    </dgm:pt>
    <dgm:pt modelId="{1ED19823-DF0E-4D66-8CE0-B44400D60BCD}" type="pres">
      <dgm:prSet presAssocID="{08B29AD9-4F69-43E8-97F0-847F751CF059}" presName="accent_1" presStyleCnt="0"/>
      <dgm:spPr/>
    </dgm:pt>
    <dgm:pt modelId="{C5D2D9D0-28E1-4AB8-8992-2BA2F20F47D9}" type="pres">
      <dgm:prSet presAssocID="{08B29AD9-4F69-43E8-97F0-847F751CF059}" presName="accentRepeatNode" presStyleLbl="solidFgAcc1" presStyleIdx="0" presStyleCnt="7"/>
      <dgm:spPr/>
    </dgm:pt>
    <dgm:pt modelId="{D4510C07-E627-4F55-AB50-9D020CF6DD4C}" type="pres">
      <dgm:prSet presAssocID="{051E49B9-FBA4-4C5B-86F8-359E9449CFC8}" presName="text_2" presStyleLbl="node1" presStyleIdx="1" presStyleCnt="7">
        <dgm:presLayoutVars>
          <dgm:bulletEnabled val="1"/>
        </dgm:presLayoutVars>
      </dgm:prSet>
      <dgm:spPr/>
    </dgm:pt>
    <dgm:pt modelId="{9B357028-BD47-47CC-8F75-9F3A43B8484F}" type="pres">
      <dgm:prSet presAssocID="{051E49B9-FBA4-4C5B-86F8-359E9449CFC8}" presName="accent_2" presStyleCnt="0"/>
      <dgm:spPr/>
    </dgm:pt>
    <dgm:pt modelId="{C3A362EB-10FF-4D49-ABB8-0CC6F65BCEBD}" type="pres">
      <dgm:prSet presAssocID="{051E49B9-FBA4-4C5B-86F8-359E9449CFC8}" presName="accentRepeatNode" presStyleLbl="solidFgAcc1" presStyleIdx="1" presStyleCnt="7"/>
      <dgm:spPr/>
    </dgm:pt>
    <dgm:pt modelId="{2CC3DCA4-E0D5-455D-9ED2-6219374E4667}" type="pres">
      <dgm:prSet presAssocID="{A63CAAF1-4D19-49AC-8289-F8C44050CD96}" presName="text_3" presStyleLbl="node1" presStyleIdx="2" presStyleCnt="7">
        <dgm:presLayoutVars>
          <dgm:bulletEnabled val="1"/>
        </dgm:presLayoutVars>
      </dgm:prSet>
      <dgm:spPr/>
    </dgm:pt>
    <dgm:pt modelId="{A6B81C29-6EED-4D58-93C3-DD429425E663}" type="pres">
      <dgm:prSet presAssocID="{A63CAAF1-4D19-49AC-8289-F8C44050CD96}" presName="accent_3" presStyleCnt="0"/>
      <dgm:spPr/>
    </dgm:pt>
    <dgm:pt modelId="{7D788E0A-63F0-4411-974C-D6FDC9233B02}" type="pres">
      <dgm:prSet presAssocID="{A63CAAF1-4D19-49AC-8289-F8C44050CD96}" presName="accentRepeatNode" presStyleLbl="solidFgAcc1" presStyleIdx="2" presStyleCnt="7"/>
      <dgm:spPr/>
    </dgm:pt>
    <dgm:pt modelId="{4DE21417-F3B3-46E7-8492-9B7789E89E3E}" type="pres">
      <dgm:prSet presAssocID="{0B004177-2943-4E3D-A5CF-1E1E59481D26}" presName="text_4" presStyleLbl="node1" presStyleIdx="3" presStyleCnt="7">
        <dgm:presLayoutVars>
          <dgm:bulletEnabled val="1"/>
        </dgm:presLayoutVars>
      </dgm:prSet>
      <dgm:spPr/>
    </dgm:pt>
    <dgm:pt modelId="{E3FED5E6-1A1D-4937-BCA2-B5A457096D55}" type="pres">
      <dgm:prSet presAssocID="{0B004177-2943-4E3D-A5CF-1E1E59481D26}" presName="accent_4" presStyleCnt="0"/>
      <dgm:spPr/>
    </dgm:pt>
    <dgm:pt modelId="{749B276C-DF06-49F1-AA66-90165ADA16A2}" type="pres">
      <dgm:prSet presAssocID="{0B004177-2943-4E3D-A5CF-1E1E59481D26}" presName="accentRepeatNode" presStyleLbl="solidFgAcc1" presStyleIdx="3" presStyleCnt="7"/>
      <dgm:spPr/>
    </dgm:pt>
    <dgm:pt modelId="{579CCD70-367A-4FAE-9568-319B2227C191}" type="pres">
      <dgm:prSet presAssocID="{7ACED666-0FDE-4C08-A689-056DE3C2DB4E}" presName="text_5" presStyleLbl="node1" presStyleIdx="4" presStyleCnt="7">
        <dgm:presLayoutVars>
          <dgm:bulletEnabled val="1"/>
        </dgm:presLayoutVars>
      </dgm:prSet>
      <dgm:spPr/>
    </dgm:pt>
    <dgm:pt modelId="{4D7CA297-6CD6-4571-B926-164941746846}" type="pres">
      <dgm:prSet presAssocID="{7ACED666-0FDE-4C08-A689-056DE3C2DB4E}" presName="accent_5" presStyleCnt="0"/>
      <dgm:spPr/>
    </dgm:pt>
    <dgm:pt modelId="{4213C126-6B63-4854-A086-CDBFFA7CE138}" type="pres">
      <dgm:prSet presAssocID="{7ACED666-0FDE-4C08-A689-056DE3C2DB4E}" presName="accentRepeatNode" presStyleLbl="solidFgAcc1" presStyleIdx="4" presStyleCnt="7"/>
      <dgm:spPr/>
    </dgm:pt>
    <dgm:pt modelId="{CF18CD10-A657-4AE6-9634-F52E47E67B72}" type="pres">
      <dgm:prSet presAssocID="{C2A1D778-4574-4C25-AFE0-454439179A40}" presName="text_6" presStyleLbl="node1" presStyleIdx="5" presStyleCnt="7">
        <dgm:presLayoutVars>
          <dgm:bulletEnabled val="1"/>
        </dgm:presLayoutVars>
      </dgm:prSet>
      <dgm:spPr/>
    </dgm:pt>
    <dgm:pt modelId="{7A856811-FB4E-4D1B-B866-25DEA4B2CE27}" type="pres">
      <dgm:prSet presAssocID="{C2A1D778-4574-4C25-AFE0-454439179A40}" presName="accent_6" presStyleCnt="0"/>
      <dgm:spPr/>
    </dgm:pt>
    <dgm:pt modelId="{8DDAC51A-CDDC-410C-9581-EF34458CF05E}" type="pres">
      <dgm:prSet presAssocID="{C2A1D778-4574-4C25-AFE0-454439179A40}" presName="accentRepeatNode" presStyleLbl="solidFgAcc1" presStyleIdx="5" presStyleCnt="7"/>
      <dgm:spPr/>
    </dgm:pt>
    <dgm:pt modelId="{EFC1B9FA-460D-41B6-BED6-0EBD3CE3A221}" type="pres">
      <dgm:prSet presAssocID="{26171839-617A-4425-BACD-33E924935646}" presName="text_7" presStyleLbl="node1" presStyleIdx="6" presStyleCnt="7">
        <dgm:presLayoutVars>
          <dgm:bulletEnabled val="1"/>
        </dgm:presLayoutVars>
      </dgm:prSet>
      <dgm:spPr/>
    </dgm:pt>
    <dgm:pt modelId="{C972DFFD-D749-4B00-9A95-4AB8F7CD1EFD}" type="pres">
      <dgm:prSet presAssocID="{26171839-617A-4425-BACD-33E924935646}" presName="accent_7" presStyleCnt="0"/>
      <dgm:spPr/>
    </dgm:pt>
    <dgm:pt modelId="{5DF48033-1F56-4A39-BA08-F079379F6D69}" type="pres">
      <dgm:prSet presAssocID="{26171839-617A-4425-BACD-33E924935646}" presName="accentRepeatNode" presStyleLbl="solidFgAcc1" presStyleIdx="6" presStyleCnt="7"/>
      <dgm:spPr/>
    </dgm:pt>
  </dgm:ptLst>
  <dgm:cxnLst>
    <dgm:cxn modelId="{82310927-D163-4F94-B84C-40377ABEFCA7}" type="presOf" srcId="{ED7DFC24-2517-4C05-9934-BA0236A1356C}" destId="{64A3DF0C-73AB-43A2-9000-574720A56FE2}" srcOrd="0" destOrd="0" presId="urn:microsoft.com/office/officeart/2008/layout/VerticalCurvedList"/>
    <dgm:cxn modelId="{9F21362F-14E2-4C78-887C-F337153F1230}" type="presOf" srcId="{890525FD-B36D-46C4-8AD1-923F75AFC876}" destId="{0D76BFFD-F0D9-4196-8108-BCD9B62A8AC2}" srcOrd="0" destOrd="0" presId="urn:microsoft.com/office/officeart/2008/layout/VerticalCurvedList"/>
    <dgm:cxn modelId="{8894C52F-5EC9-4F5B-AD4C-C669361C27D6}" type="presOf" srcId="{051E49B9-FBA4-4C5B-86F8-359E9449CFC8}" destId="{D4510C07-E627-4F55-AB50-9D020CF6DD4C}" srcOrd="0" destOrd="0" presId="urn:microsoft.com/office/officeart/2008/layout/VerticalCurvedList"/>
    <dgm:cxn modelId="{3F852147-B19B-4741-A0E2-8481D65B704E}" type="presOf" srcId="{0B004177-2943-4E3D-A5CF-1E1E59481D26}" destId="{4DE21417-F3B3-46E7-8492-9B7789E89E3E}" srcOrd="0" destOrd="0" presId="urn:microsoft.com/office/officeart/2008/layout/VerticalCurvedList"/>
    <dgm:cxn modelId="{D40A1D4C-1B5A-43A4-9D86-AA6C02CDDFF1}" type="presOf" srcId="{08B29AD9-4F69-43E8-97F0-847F751CF059}" destId="{81F0D218-490F-4F64-9804-C70C3E01DE04}" srcOrd="0" destOrd="0" presId="urn:microsoft.com/office/officeart/2008/layout/VerticalCurvedList"/>
    <dgm:cxn modelId="{F68E9E58-A074-4E26-8850-548E8AB323A7}" srcId="{ED7DFC24-2517-4C05-9934-BA0236A1356C}" destId="{7ACED666-0FDE-4C08-A689-056DE3C2DB4E}" srcOrd="4" destOrd="0" parTransId="{853D3A9A-0991-48F5-A02F-BBAF5E300375}" sibTransId="{12AA150E-1225-47AF-82CF-3CBD058E152F}"/>
    <dgm:cxn modelId="{F226577B-ECA9-4BD2-8CBD-8F05EFA4C00B}" srcId="{ED7DFC24-2517-4C05-9934-BA0236A1356C}" destId="{26171839-617A-4425-BACD-33E924935646}" srcOrd="6" destOrd="0" parTransId="{BEC9F43C-FAD5-4BA5-9E77-31CF3948E25F}" sibTransId="{1509C4B1-D194-4488-ACEE-BC4BF024FF60}"/>
    <dgm:cxn modelId="{F96F187E-3D76-484B-8B9B-6C2535E505BD}" srcId="{ED7DFC24-2517-4C05-9934-BA0236A1356C}" destId="{A63CAAF1-4D19-49AC-8289-F8C44050CD96}" srcOrd="2" destOrd="0" parTransId="{9DF83B88-8E3D-4124-9335-7FFEC1999567}" sibTransId="{27D833BF-CFC1-4AF0-8EBE-13A168120C63}"/>
    <dgm:cxn modelId="{8AC57B92-A3B3-496E-85A6-3137C1E3AF3C}" srcId="{ED7DFC24-2517-4C05-9934-BA0236A1356C}" destId="{0B004177-2943-4E3D-A5CF-1E1E59481D26}" srcOrd="3" destOrd="0" parTransId="{671B3AF2-9A70-458B-9D24-AA2557184BF6}" sibTransId="{68A55C81-6D91-4DF9-ADBC-D1E4D6216274}"/>
    <dgm:cxn modelId="{B99667A5-DCD0-407A-92BC-8786D54DA45E}" type="presOf" srcId="{26171839-617A-4425-BACD-33E924935646}" destId="{EFC1B9FA-460D-41B6-BED6-0EBD3CE3A221}" srcOrd="0" destOrd="0" presId="urn:microsoft.com/office/officeart/2008/layout/VerticalCurvedList"/>
    <dgm:cxn modelId="{10140AA7-73FD-4DA0-A50E-1FD422262FB3}" srcId="{ED7DFC24-2517-4C05-9934-BA0236A1356C}" destId="{08B29AD9-4F69-43E8-97F0-847F751CF059}" srcOrd="0" destOrd="0" parTransId="{FAC652F9-31CF-4FDE-A96B-D16DEBAC6015}" sibTransId="{890525FD-B36D-46C4-8AD1-923F75AFC876}"/>
    <dgm:cxn modelId="{828741AE-4D37-4775-918E-6E0FEDC86414}" srcId="{ED7DFC24-2517-4C05-9934-BA0236A1356C}" destId="{C2A1D778-4574-4C25-AFE0-454439179A40}" srcOrd="5" destOrd="0" parTransId="{2186F326-C847-4FF2-B9B3-C1CC3CA3C58C}" sibTransId="{BCFC1FDC-73AF-4536-AA8A-DB1AA2AE8283}"/>
    <dgm:cxn modelId="{7B6B39BC-A3B7-4CFD-9258-30802225CACD}" type="presOf" srcId="{C2A1D778-4574-4C25-AFE0-454439179A40}" destId="{CF18CD10-A657-4AE6-9634-F52E47E67B72}" srcOrd="0" destOrd="0" presId="urn:microsoft.com/office/officeart/2008/layout/VerticalCurvedList"/>
    <dgm:cxn modelId="{FA2D81BC-90B5-478A-886C-705940061139}" type="presOf" srcId="{A63CAAF1-4D19-49AC-8289-F8C44050CD96}" destId="{2CC3DCA4-E0D5-455D-9ED2-6219374E4667}" srcOrd="0" destOrd="0" presId="urn:microsoft.com/office/officeart/2008/layout/VerticalCurvedList"/>
    <dgm:cxn modelId="{7C9D09CF-78A6-4E89-A077-716F94B54C1A}" type="presOf" srcId="{7ACED666-0FDE-4C08-A689-056DE3C2DB4E}" destId="{579CCD70-367A-4FAE-9568-319B2227C191}" srcOrd="0" destOrd="0" presId="urn:microsoft.com/office/officeart/2008/layout/VerticalCurvedList"/>
    <dgm:cxn modelId="{96F8B8E8-943D-450A-BD20-2676E8C2959E}" srcId="{ED7DFC24-2517-4C05-9934-BA0236A1356C}" destId="{051E49B9-FBA4-4C5B-86F8-359E9449CFC8}" srcOrd="1" destOrd="0" parTransId="{62C89AF1-7E97-4522-998A-EF3A30AEDAF9}" sibTransId="{8768FF1B-0D40-4AC9-9861-8E5EECE93C0D}"/>
    <dgm:cxn modelId="{19E7DA51-9ECE-4557-BB84-DB4BFE3F911B}" type="presParOf" srcId="{64A3DF0C-73AB-43A2-9000-574720A56FE2}" destId="{C51F2463-B3C1-4C45-92BD-31F71E418A6F}" srcOrd="0" destOrd="0" presId="urn:microsoft.com/office/officeart/2008/layout/VerticalCurvedList"/>
    <dgm:cxn modelId="{F970E625-6BFE-4B2F-819B-10CE2CE5C660}" type="presParOf" srcId="{C51F2463-B3C1-4C45-92BD-31F71E418A6F}" destId="{D9905968-19BD-4AC5-B614-70D398C6ABD9}" srcOrd="0" destOrd="0" presId="urn:microsoft.com/office/officeart/2008/layout/VerticalCurvedList"/>
    <dgm:cxn modelId="{25801FF0-BBEE-4C25-AB78-D6DC472FF23A}" type="presParOf" srcId="{D9905968-19BD-4AC5-B614-70D398C6ABD9}" destId="{50E6A496-ABA5-4D40-A92A-E8B17A4F2CC3}" srcOrd="0" destOrd="0" presId="urn:microsoft.com/office/officeart/2008/layout/VerticalCurvedList"/>
    <dgm:cxn modelId="{E63FDD4B-354B-4492-975C-F49773627819}" type="presParOf" srcId="{D9905968-19BD-4AC5-B614-70D398C6ABD9}" destId="{0D76BFFD-F0D9-4196-8108-BCD9B62A8AC2}" srcOrd="1" destOrd="0" presId="urn:microsoft.com/office/officeart/2008/layout/VerticalCurvedList"/>
    <dgm:cxn modelId="{81DCDB62-D520-4F7A-80D6-35B7EE9171B1}" type="presParOf" srcId="{D9905968-19BD-4AC5-B614-70D398C6ABD9}" destId="{35DF5C04-D3DD-4709-865B-F5D1D63A4FEE}" srcOrd="2" destOrd="0" presId="urn:microsoft.com/office/officeart/2008/layout/VerticalCurvedList"/>
    <dgm:cxn modelId="{7B81ADCB-3893-4E78-A535-7F80D71246C1}" type="presParOf" srcId="{D9905968-19BD-4AC5-B614-70D398C6ABD9}" destId="{99312450-EE4C-4A22-B681-12E09C0660AE}" srcOrd="3" destOrd="0" presId="urn:microsoft.com/office/officeart/2008/layout/VerticalCurvedList"/>
    <dgm:cxn modelId="{ACFD2C27-B767-4464-94E5-E0B4D3BC3BDD}" type="presParOf" srcId="{C51F2463-B3C1-4C45-92BD-31F71E418A6F}" destId="{81F0D218-490F-4F64-9804-C70C3E01DE04}" srcOrd="1" destOrd="0" presId="urn:microsoft.com/office/officeart/2008/layout/VerticalCurvedList"/>
    <dgm:cxn modelId="{757A1EC8-8A41-4EC0-BAB1-0674B49EFD5F}" type="presParOf" srcId="{C51F2463-B3C1-4C45-92BD-31F71E418A6F}" destId="{1ED19823-DF0E-4D66-8CE0-B44400D60BCD}" srcOrd="2" destOrd="0" presId="urn:microsoft.com/office/officeart/2008/layout/VerticalCurvedList"/>
    <dgm:cxn modelId="{96FE5764-5B00-427B-B1C1-2C415204027A}" type="presParOf" srcId="{1ED19823-DF0E-4D66-8CE0-B44400D60BCD}" destId="{C5D2D9D0-28E1-4AB8-8992-2BA2F20F47D9}" srcOrd="0" destOrd="0" presId="urn:microsoft.com/office/officeart/2008/layout/VerticalCurvedList"/>
    <dgm:cxn modelId="{7D878FF0-DFD5-40A9-B402-4673BA63918A}" type="presParOf" srcId="{C51F2463-B3C1-4C45-92BD-31F71E418A6F}" destId="{D4510C07-E627-4F55-AB50-9D020CF6DD4C}" srcOrd="3" destOrd="0" presId="urn:microsoft.com/office/officeart/2008/layout/VerticalCurvedList"/>
    <dgm:cxn modelId="{1D618966-457F-4831-B1DC-CA44FC529126}" type="presParOf" srcId="{C51F2463-B3C1-4C45-92BD-31F71E418A6F}" destId="{9B357028-BD47-47CC-8F75-9F3A43B8484F}" srcOrd="4" destOrd="0" presId="urn:microsoft.com/office/officeart/2008/layout/VerticalCurvedList"/>
    <dgm:cxn modelId="{A5FF589C-9994-451A-B76B-8C5D46924D54}" type="presParOf" srcId="{9B357028-BD47-47CC-8F75-9F3A43B8484F}" destId="{C3A362EB-10FF-4D49-ABB8-0CC6F65BCEBD}" srcOrd="0" destOrd="0" presId="urn:microsoft.com/office/officeart/2008/layout/VerticalCurvedList"/>
    <dgm:cxn modelId="{2F263F8E-5005-4F73-BBCA-76A2AEA3B32A}" type="presParOf" srcId="{C51F2463-B3C1-4C45-92BD-31F71E418A6F}" destId="{2CC3DCA4-E0D5-455D-9ED2-6219374E4667}" srcOrd="5" destOrd="0" presId="urn:microsoft.com/office/officeart/2008/layout/VerticalCurvedList"/>
    <dgm:cxn modelId="{619E7A1E-06E8-4845-B899-7E6D62A173A6}" type="presParOf" srcId="{C51F2463-B3C1-4C45-92BD-31F71E418A6F}" destId="{A6B81C29-6EED-4D58-93C3-DD429425E663}" srcOrd="6" destOrd="0" presId="urn:microsoft.com/office/officeart/2008/layout/VerticalCurvedList"/>
    <dgm:cxn modelId="{2C650E0A-DE95-4FE3-92DB-050483F0D428}" type="presParOf" srcId="{A6B81C29-6EED-4D58-93C3-DD429425E663}" destId="{7D788E0A-63F0-4411-974C-D6FDC9233B02}" srcOrd="0" destOrd="0" presId="urn:microsoft.com/office/officeart/2008/layout/VerticalCurvedList"/>
    <dgm:cxn modelId="{70B4AAB0-159D-4945-BA6A-8C5EFAFA3AFB}" type="presParOf" srcId="{C51F2463-B3C1-4C45-92BD-31F71E418A6F}" destId="{4DE21417-F3B3-46E7-8492-9B7789E89E3E}" srcOrd="7" destOrd="0" presId="urn:microsoft.com/office/officeart/2008/layout/VerticalCurvedList"/>
    <dgm:cxn modelId="{2D9B0EC3-0FA3-4DF2-B178-875135773A93}" type="presParOf" srcId="{C51F2463-B3C1-4C45-92BD-31F71E418A6F}" destId="{E3FED5E6-1A1D-4937-BCA2-B5A457096D55}" srcOrd="8" destOrd="0" presId="urn:microsoft.com/office/officeart/2008/layout/VerticalCurvedList"/>
    <dgm:cxn modelId="{A11CD217-2BE5-4DB5-9DDC-E18B2D0D1AA2}" type="presParOf" srcId="{E3FED5E6-1A1D-4937-BCA2-B5A457096D55}" destId="{749B276C-DF06-49F1-AA66-90165ADA16A2}" srcOrd="0" destOrd="0" presId="urn:microsoft.com/office/officeart/2008/layout/VerticalCurvedList"/>
    <dgm:cxn modelId="{4DCAF53E-AACC-4602-86C0-EA638C91D52C}" type="presParOf" srcId="{C51F2463-B3C1-4C45-92BD-31F71E418A6F}" destId="{579CCD70-367A-4FAE-9568-319B2227C191}" srcOrd="9" destOrd="0" presId="urn:microsoft.com/office/officeart/2008/layout/VerticalCurvedList"/>
    <dgm:cxn modelId="{B480BF4C-ADE3-4C8A-BCAA-3120E108B358}" type="presParOf" srcId="{C51F2463-B3C1-4C45-92BD-31F71E418A6F}" destId="{4D7CA297-6CD6-4571-B926-164941746846}" srcOrd="10" destOrd="0" presId="urn:microsoft.com/office/officeart/2008/layout/VerticalCurvedList"/>
    <dgm:cxn modelId="{171D3BC0-8654-4DB2-A612-E890B427D3CD}" type="presParOf" srcId="{4D7CA297-6CD6-4571-B926-164941746846}" destId="{4213C126-6B63-4854-A086-CDBFFA7CE138}" srcOrd="0" destOrd="0" presId="urn:microsoft.com/office/officeart/2008/layout/VerticalCurvedList"/>
    <dgm:cxn modelId="{2BA15D6F-8DB2-43E1-A1F6-A66DCE850F02}" type="presParOf" srcId="{C51F2463-B3C1-4C45-92BD-31F71E418A6F}" destId="{CF18CD10-A657-4AE6-9634-F52E47E67B72}" srcOrd="11" destOrd="0" presId="urn:microsoft.com/office/officeart/2008/layout/VerticalCurvedList"/>
    <dgm:cxn modelId="{F3BEA565-0843-4D1D-97E5-E734A66539B2}" type="presParOf" srcId="{C51F2463-B3C1-4C45-92BD-31F71E418A6F}" destId="{7A856811-FB4E-4D1B-B866-25DEA4B2CE27}" srcOrd="12" destOrd="0" presId="urn:microsoft.com/office/officeart/2008/layout/VerticalCurvedList"/>
    <dgm:cxn modelId="{7EDAC223-E143-4164-B027-05EEDF21119A}" type="presParOf" srcId="{7A856811-FB4E-4D1B-B866-25DEA4B2CE27}" destId="{8DDAC51A-CDDC-410C-9581-EF34458CF05E}" srcOrd="0" destOrd="0" presId="urn:microsoft.com/office/officeart/2008/layout/VerticalCurvedList"/>
    <dgm:cxn modelId="{0E3C7664-6CA9-48F4-8798-2F17B42611FA}" type="presParOf" srcId="{C51F2463-B3C1-4C45-92BD-31F71E418A6F}" destId="{EFC1B9FA-460D-41B6-BED6-0EBD3CE3A221}" srcOrd="13" destOrd="0" presId="urn:microsoft.com/office/officeart/2008/layout/VerticalCurvedList"/>
    <dgm:cxn modelId="{0DA194EA-1165-4229-9B79-7A4221610224}" type="presParOf" srcId="{C51F2463-B3C1-4C45-92BD-31F71E418A6F}" destId="{C972DFFD-D749-4B00-9A95-4AB8F7CD1EFD}" srcOrd="14" destOrd="0" presId="urn:microsoft.com/office/officeart/2008/layout/VerticalCurvedList"/>
    <dgm:cxn modelId="{A4F0D779-51F6-4902-B693-E6A96271C92A}" type="presParOf" srcId="{C972DFFD-D749-4B00-9A95-4AB8F7CD1EFD}" destId="{5DF48033-1F56-4A39-BA08-F079379F6D6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FB6D1B6-494A-4F97-9661-DA4A82990C94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85B9432F-F806-46E2-86F7-2FD3334B45E7}">
      <dgm:prSet phldrT="[Texto]"/>
      <dgm:spPr/>
      <dgm:t>
        <a:bodyPr/>
        <a:lstStyle/>
        <a:p>
          <a:r>
            <a:rPr lang="es-MX" dirty="0"/>
            <a:t>CONSEJOS</a:t>
          </a:r>
          <a:endParaRPr lang="es-ES" dirty="0"/>
        </a:p>
      </dgm:t>
    </dgm:pt>
    <dgm:pt modelId="{18472355-8886-4A00-8153-2AD7E5553CA4}" type="parTrans" cxnId="{21089695-63F4-4747-9E98-0398746890A8}">
      <dgm:prSet/>
      <dgm:spPr/>
      <dgm:t>
        <a:bodyPr/>
        <a:lstStyle/>
        <a:p>
          <a:endParaRPr lang="es-ES"/>
        </a:p>
      </dgm:t>
    </dgm:pt>
    <dgm:pt modelId="{26E95CFC-D74E-45BC-B529-AAC1F46F5EE2}" type="sibTrans" cxnId="{21089695-63F4-4747-9E98-0398746890A8}">
      <dgm:prSet/>
      <dgm:spPr/>
      <dgm:t>
        <a:bodyPr/>
        <a:lstStyle/>
        <a:p>
          <a:endParaRPr lang="es-ES"/>
        </a:p>
      </dgm:t>
    </dgm:pt>
    <dgm:pt modelId="{07D0DA2E-9B45-4BA3-A3BA-C97C796C9130}">
      <dgm:prSet phldrT="[Texto]"/>
      <dgm:spPr/>
      <dgm:t>
        <a:bodyPr/>
        <a:lstStyle/>
        <a:p>
          <a:r>
            <a:rPr lang="es-MX" dirty="0"/>
            <a:t>EVITAR</a:t>
          </a:r>
          <a:endParaRPr lang="es-ES" dirty="0"/>
        </a:p>
      </dgm:t>
    </dgm:pt>
    <dgm:pt modelId="{9FE52F80-9AAF-4CD1-9139-28655E699FE8}" type="parTrans" cxnId="{36EA8DD4-08CA-4D8D-935D-BC7D6C691077}">
      <dgm:prSet/>
      <dgm:spPr/>
      <dgm:t>
        <a:bodyPr/>
        <a:lstStyle/>
        <a:p>
          <a:endParaRPr lang="es-ES"/>
        </a:p>
      </dgm:t>
    </dgm:pt>
    <dgm:pt modelId="{817BD949-DC8F-4DE4-AE01-426791239CC8}" type="sibTrans" cxnId="{36EA8DD4-08CA-4D8D-935D-BC7D6C691077}">
      <dgm:prSet/>
      <dgm:spPr/>
      <dgm:t>
        <a:bodyPr/>
        <a:lstStyle/>
        <a:p>
          <a:endParaRPr lang="es-ES"/>
        </a:p>
      </dgm:t>
    </dgm:pt>
    <dgm:pt modelId="{F4435209-2363-4204-8500-8D185ACE0150}">
      <dgm:prSet phldrT="[Texto]"/>
      <dgm:spPr/>
      <dgm:t>
        <a:bodyPr/>
        <a:lstStyle/>
        <a:p>
          <a:r>
            <a:rPr lang="es-MX" dirty="0"/>
            <a:t>Tener cuidado con </a:t>
          </a:r>
          <a:r>
            <a:rPr lang="es-MX" dirty="0" err="1"/>
            <a:t>Trolls</a:t>
          </a:r>
          <a:r>
            <a:rPr lang="es-MX" dirty="0"/>
            <a:t> y Haters</a:t>
          </a:r>
          <a:endParaRPr lang="es-ES" dirty="0"/>
        </a:p>
      </dgm:t>
    </dgm:pt>
    <dgm:pt modelId="{A021BBC0-8143-47AC-99C0-F3D10D0C2ABF}" type="parTrans" cxnId="{9D62371C-03E3-45A5-941D-3664AEFFBE7D}">
      <dgm:prSet/>
      <dgm:spPr/>
      <dgm:t>
        <a:bodyPr/>
        <a:lstStyle/>
        <a:p>
          <a:endParaRPr lang="es-ES"/>
        </a:p>
      </dgm:t>
    </dgm:pt>
    <dgm:pt modelId="{2FF70781-2313-4517-B43F-BF3E44520F59}" type="sibTrans" cxnId="{9D62371C-03E3-45A5-941D-3664AEFFBE7D}">
      <dgm:prSet/>
      <dgm:spPr/>
      <dgm:t>
        <a:bodyPr/>
        <a:lstStyle/>
        <a:p>
          <a:endParaRPr lang="es-ES"/>
        </a:p>
      </dgm:t>
    </dgm:pt>
    <dgm:pt modelId="{31399DA2-FD63-4DD7-804D-41B4FB09D184}">
      <dgm:prSet phldrT="[Texto]"/>
      <dgm:spPr/>
      <dgm:t>
        <a:bodyPr/>
        <a:lstStyle/>
        <a:p>
          <a:r>
            <a:rPr lang="es-MX" dirty="0"/>
            <a:t>Lidiar con equivocaciones y retractarse</a:t>
          </a:r>
          <a:endParaRPr lang="es-ES" dirty="0"/>
        </a:p>
      </dgm:t>
    </dgm:pt>
    <dgm:pt modelId="{398B490F-505D-4697-ADDF-20DB6B759E6D}" type="parTrans" cxnId="{6D1502CE-7963-4A86-B21F-12429856B2A3}">
      <dgm:prSet/>
      <dgm:spPr/>
      <dgm:t>
        <a:bodyPr/>
        <a:lstStyle/>
        <a:p>
          <a:endParaRPr lang="es-ES"/>
        </a:p>
      </dgm:t>
    </dgm:pt>
    <dgm:pt modelId="{4F8E7800-4EE9-4F1B-ADB7-8715E8C89B74}" type="sibTrans" cxnId="{6D1502CE-7963-4A86-B21F-12429856B2A3}">
      <dgm:prSet/>
      <dgm:spPr/>
      <dgm:t>
        <a:bodyPr/>
        <a:lstStyle/>
        <a:p>
          <a:endParaRPr lang="es-ES"/>
        </a:p>
      </dgm:t>
    </dgm:pt>
    <dgm:pt modelId="{88C73431-CBAB-4C0B-B4CB-3C7AA7CBCC8D}">
      <dgm:prSet phldrT="[Texto]"/>
      <dgm:spPr/>
      <dgm:t>
        <a:bodyPr/>
        <a:lstStyle/>
        <a:p>
          <a:r>
            <a:rPr lang="es-MX" dirty="0"/>
            <a:t>Aprender </a:t>
          </a:r>
          <a:r>
            <a:rPr lang="es-MX" dirty="0" err="1"/>
            <a:t>HistoryTelling</a:t>
          </a:r>
          <a:endParaRPr lang="es-ES" dirty="0"/>
        </a:p>
      </dgm:t>
    </dgm:pt>
    <dgm:pt modelId="{42D6FFE8-A731-4AB5-9E30-E7487EDFBFA6}" type="parTrans" cxnId="{873B12C5-3DAE-482A-A3AF-262FEDDE4479}">
      <dgm:prSet/>
      <dgm:spPr/>
      <dgm:t>
        <a:bodyPr/>
        <a:lstStyle/>
        <a:p>
          <a:endParaRPr lang="es-ES"/>
        </a:p>
      </dgm:t>
    </dgm:pt>
    <dgm:pt modelId="{949F7EB8-E5C4-48C2-9A6A-7FD53AAE89FB}" type="sibTrans" cxnId="{873B12C5-3DAE-482A-A3AF-262FEDDE4479}">
      <dgm:prSet/>
      <dgm:spPr/>
      <dgm:t>
        <a:bodyPr/>
        <a:lstStyle/>
        <a:p>
          <a:endParaRPr lang="es-ES"/>
        </a:p>
      </dgm:t>
    </dgm:pt>
    <dgm:pt modelId="{A25484BC-B739-4EAA-BF01-CEFE87B8AE83}">
      <dgm:prSet phldrT="[Texto]"/>
      <dgm:spPr/>
      <dgm:t>
        <a:bodyPr/>
        <a:lstStyle/>
        <a:p>
          <a:r>
            <a:rPr lang="es-MX" dirty="0"/>
            <a:t>Aprender Google Ads</a:t>
          </a:r>
          <a:endParaRPr lang="es-ES" dirty="0"/>
        </a:p>
      </dgm:t>
    </dgm:pt>
    <dgm:pt modelId="{6DBEFC03-1DB8-40DB-B718-F0FE7FDFE018}" type="parTrans" cxnId="{077140CB-FD42-4053-84B8-45ACD6AE0814}">
      <dgm:prSet/>
      <dgm:spPr/>
      <dgm:t>
        <a:bodyPr/>
        <a:lstStyle/>
        <a:p>
          <a:endParaRPr lang="es-ES"/>
        </a:p>
      </dgm:t>
    </dgm:pt>
    <dgm:pt modelId="{EEF3F5F3-D17D-4B53-8FF1-B1BBED315E33}" type="sibTrans" cxnId="{077140CB-FD42-4053-84B8-45ACD6AE0814}">
      <dgm:prSet/>
      <dgm:spPr/>
      <dgm:t>
        <a:bodyPr/>
        <a:lstStyle/>
        <a:p>
          <a:endParaRPr lang="es-ES"/>
        </a:p>
      </dgm:t>
    </dgm:pt>
    <dgm:pt modelId="{FC5BC899-C23B-4080-B0D8-11C623B33412}">
      <dgm:prSet phldrT="[Texto]"/>
      <dgm:spPr/>
      <dgm:t>
        <a:bodyPr/>
        <a:lstStyle/>
        <a:p>
          <a:r>
            <a:rPr lang="es-MX" dirty="0"/>
            <a:t>No escuchar a tu audiencia</a:t>
          </a:r>
          <a:endParaRPr lang="es-ES" dirty="0"/>
        </a:p>
      </dgm:t>
    </dgm:pt>
    <dgm:pt modelId="{656373EA-47F1-44F1-9257-17CE182554AA}" type="parTrans" cxnId="{1080851A-2183-4747-BCB4-25F19F37B720}">
      <dgm:prSet/>
      <dgm:spPr/>
      <dgm:t>
        <a:bodyPr/>
        <a:lstStyle/>
        <a:p>
          <a:endParaRPr lang="es-ES"/>
        </a:p>
      </dgm:t>
    </dgm:pt>
    <dgm:pt modelId="{8A0AA882-C0B3-467A-B01A-236095A9AC71}" type="sibTrans" cxnId="{1080851A-2183-4747-BCB4-25F19F37B720}">
      <dgm:prSet/>
      <dgm:spPr/>
      <dgm:t>
        <a:bodyPr/>
        <a:lstStyle/>
        <a:p>
          <a:endParaRPr lang="es-ES"/>
        </a:p>
      </dgm:t>
    </dgm:pt>
    <dgm:pt modelId="{A6A1B55B-2151-4AD0-AE83-7BA798986B21}">
      <dgm:prSet phldrT="[Texto]"/>
      <dgm:spPr/>
      <dgm:t>
        <a:bodyPr/>
        <a:lstStyle/>
        <a:p>
          <a:r>
            <a:rPr lang="es-MX" dirty="0"/>
            <a:t>Desviarse del Target</a:t>
          </a:r>
          <a:endParaRPr lang="es-ES" dirty="0"/>
        </a:p>
      </dgm:t>
    </dgm:pt>
    <dgm:pt modelId="{8B64967D-A9BB-461D-9773-EF365BC18FF2}" type="parTrans" cxnId="{524DE681-8202-499B-8C5F-C2FC5FD4C723}">
      <dgm:prSet/>
      <dgm:spPr/>
      <dgm:t>
        <a:bodyPr/>
        <a:lstStyle/>
        <a:p>
          <a:endParaRPr lang="es-ES"/>
        </a:p>
      </dgm:t>
    </dgm:pt>
    <dgm:pt modelId="{A74E09ED-F1F5-47BD-B854-3BEFAAF063A6}" type="sibTrans" cxnId="{524DE681-8202-499B-8C5F-C2FC5FD4C723}">
      <dgm:prSet/>
      <dgm:spPr/>
      <dgm:t>
        <a:bodyPr/>
        <a:lstStyle/>
        <a:p>
          <a:endParaRPr lang="es-ES"/>
        </a:p>
      </dgm:t>
    </dgm:pt>
    <dgm:pt modelId="{6D6AC70D-7813-4E58-905F-6CFFB09A637D}">
      <dgm:prSet phldrT="[Texto]"/>
      <dgm:spPr/>
      <dgm:t>
        <a:bodyPr/>
        <a:lstStyle/>
        <a:p>
          <a:r>
            <a:rPr lang="es-MX" dirty="0"/>
            <a:t>Crea publicaciones con lenguaje genérico</a:t>
          </a:r>
          <a:endParaRPr lang="es-ES" dirty="0"/>
        </a:p>
      </dgm:t>
    </dgm:pt>
    <dgm:pt modelId="{0B654FCF-6D6C-4253-A351-C9654F2FEEE5}" type="parTrans" cxnId="{E93BB5EF-B9EE-440D-9C5B-FD592986A2C8}">
      <dgm:prSet/>
      <dgm:spPr/>
      <dgm:t>
        <a:bodyPr/>
        <a:lstStyle/>
        <a:p>
          <a:endParaRPr lang="es-ES"/>
        </a:p>
      </dgm:t>
    </dgm:pt>
    <dgm:pt modelId="{84D8544D-4FC8-4A03-AFF9-911B1526FEE8}" type="sibTrans" cxnId="{E93BB5EF-B9EE-440D-9C5B-FD592986A2C8}">
      <dgm:prSet/>
      <dgm:spPr/>
      <dgm:t>
        <a:bodyPr/>
        <a:lstStyle/>
        <a:p>
          <a:endParaRPr lang="es-ES"/>
        </a:p>
      </dgm:t>
    </dgm:pt>
    <dgm:pt modelId="{A45418E9-FFCC-41DE-B900-15E10BA104F0}">
      <dgm:prSet phldrT="[Texto]"/>
      <dgm:spPr/>
      <dgm:t>
        <a:bodyPr/>
        <a:lstStyle/>
        <a:p>
          <a:r>
            <a:rPr lang="es-MX" dirty="0"/>
            <a:t>No hables directamente de tu Marca o producto</a:t>
          </a:r>
          <a:endParaRPr lang="es-ES" dirty="0"/>
        </a:p>
      </dgm:t>
    </dgm:pt>
    <dgm:pt modelId="{9A121EDC-3852-44DA-B1E1-78DAA75B8CD7}" type="parTrans" cxnId="{A707087C-4579-46F7-91C3-E7779184466C}">
      <dgm:prSet/>
      <dgm:spPr/>
      <dgm:t>
        <a:bodyPr/>
        <a:lstStyle/>
        <a:p>
          <a:endParaRPr lang="es-ES"/>
        </a:p>
      </dgm:t>
    </dgm:pt>
    <dgm:pt modelId="{0BE0471C-83F5-4883-9458-EBA46FEECD8C}" type="sibTrans" cxnId="{A707087C-4579-46F7-91C3-E7779184466C}">
      <dgm:prSet/>
      <dgm:spPr/>
      <dgm:t>
        <a:bodyPr/>
        <a:lstStyle/>
        <a:p>
          <a:endParaRPr lang="es-ES"/>
        </a:p>
      </dgm:t>
    </dgm:pt>
    <dgm:pt modelId="{EA1E27EA-B434-40B7-BA2D-6A9EF6734974}">
      <dgm:prSet phldrT="[Texto]"/>
      <dgm:spPr/>
      <dgm:t>
        <a:bodyPr/>
        <a:lstStyle/>
        <a:p>
          <a:r>
            <a:rPr lang="es-MX" dirty="0"/>
            <a:t>Crea encuestas </a:t>
          </a:r>
          <a:endParaRPr lang="es-ES" dirty="0"/>
        </a:p>
      </dgm:t>
    </dgm:pt>
    <dgm:pt modelId="{C88D3151-D4B9-407D-8F1C-263562FED2CC}" type="parTrans" cxnId="{8C020F10-E6BB-4C14-831D-C0F0C480EDB6}">
      <dgm:prSet/>
      <dgm:spPr/>
      <dgm:t>
        <a:bodyPr/>
        <a:lstStyle/>
        <a:p>
          <a:endParaRPr lang="es-ES"/>
        </a:p>
      </dgm:t>
    </dgm:pt>
    <dgm:pt modelId="{40437B67-5D22-4485-90C1-43C7899E65DF}" type="sibTrans" cxnId="{8C020F10-E6BB-4C14-831D-C0F0C480EDB6}">
      <dgm:prSet/>
      <dgm:spPr/>
      <dgm:t>
        <a:bodyPr/>
        <a:lstStyle/>
        <a:p>
          <a:endParaRPr lang="es-ES"/>
        </a:p>
      </dgm:t>
    </dgm:pt>
    <dgm:pt modelId="{6AD03D6F-D51D-4BE8-B764-108AE8FD74E5}">
      <dgm:prSet phldrT="[Texto]"/>
      <dgm:spPr/>
      <dgm:t>
        <a:bodyPr/>
        <a:lstStyle/>
        <a:p>
          <a:r>
            <a:rPr lang="es-MX" dirty="0"/>
            <a:t>Intenta ser original para diferenciarte de los demás</a:t>
          </a:r>
          <a:endParaRPr lang="es-ES" dirty="0"/>
        </a:p>
      </dgm:t>
    </dgm:pt>
    <dgm:pt modelId="{6039EDF7-E602-4B41-AD1A-E8CAED9232EB}" type="parTrans" cxnId="{6889619D-4EB0-430F-9E4A-229A16FA7B45}">
      <dgm:prSet/>
      <dgm:spPr/>
      <dgm:t>
        <a:bodyPr/>
        <a:lstStyle/>
        <a:p>
          <a:endParaRPr lang="es-ES"/>
        </a:p>
      </dgm:t>
    </dgm:pt>
    <dgm:pt modelId="{82B34BD1-414D-44E5-9771-3D5741BBA0F5}" type="sibTrans" cxnId="{6889619D-4EB0-430F-9E4A-229A16FA7B45}">
      <dgm:prSet/>
      <dgm:spPr/>
      <dgm:t>
        <a:bodyPr/>
        <a:lstStyle/>
        <a:p>
          <a:endParaRPr lang="es-ES"/>
        </a:p>
      </dgm:t>
    </dgm:pt>
    <dgm:pt modelId="{39C3931F-5E19-45CE-BE65-FAEFE28B23B7}">
      <dgm:prSet phldrT="[Texto]"/>
      <dgm:spPr/>
      <dgm:t>
        <a:bodyPr/>
        <a:lstStyle/>
        <a:p>
          <a:r>
            <a:rPr lang="es-MX" dirty="0"/>
            <a:t>Crea promociones</a:t>
          </a:r>
          <a:endParaRPr lang="es-ES" dirty="0"/>
        </a:p>
      </dgm:t>
    </dgm:pt>
    <dgm:pt modelId="{7B49368A-CE78-4302-B713-0FD5C06C86E7}" type="parTrans" cxnId="{85A7B54F-9639-4BA3-AB42-DA5A863941A6}">
      <dgm:prSet/>
      <dgm:spPr/>
      <dgm:t>
        <a:bodyPr/>
        <a:lstStyle/>
        <a:p>
          <a:endParaRPr lang="es-ES"/>
        </a:p>
      </dgm:t>
    </dgm:pt>
    <dgm:pt modelId="{59693FA5-13C5-440D-92A0-4295AC81A77B}" type="sibTrans" cxnId="{85A7B54F-9639-4BA3-AB42-DA5A863941A6}">
      <dgm:prSet/>
      <dgm:spPr/>
      <dgm:t>
        <a:bodyPr/>
        <a:lstStyle/>
        <a:p>
          <a:endParaRPr lang="es-ES"/>
        </a:p>
      </dgm:t>
    </dgm:pt>
    <dgm:pt modelId="{CC075BBB-37E4-44B5-9DA6-A7FB0CAEDC62}">
      <dgm:prSet phldrT="[Texto]"/>
      <dgm:spPr/>
      <dgm:t>
        <a:bodyPr/>
        <a:lstStyle/>
        <a:p>
          <a:r>
            <a:rPr lang="es-MX" dirty="0"/>
            <a:t>Aprender SEO</a:t>
          </a:r>
          <a:endParaRPr lang="es-ES" dirty="0"/>
        </a:p>
      </dgm:t>
    </dgm:pt>
    <dgm:pt modelId="{12409ABE-D6CA-4A48-BEDC-C74F6032FE5E}" type="parTrans" cxnId="{E0C4473E-39BE-4AB1-A5A3-E6DC7AFE1680}">
      <dgm:prSet/>
      <dgm:spPr/>
      <dgm:t>
        <a:bodyPr/>
        <a:lstStyle/>
        <a:p>
          <a:endParaRPr lang="es-ES"/>
        </a:p>
      </dgm:t>
    </dgm:pt>
    <dgm:pt modelId="{C82B0877-5806-417E-B13A-DAAECC237297}" type="sibTrans" cxnId="{E0C4473E-39BE-4AB1-A5A3-E6DC7AFE1680}">
      <dgm:prSet/>
      <dgm:spPr/>
      <dgm:t>
        <a:bodyPr/>
        <a:lstStyle/>
        <a:p>
          <a:endParaRPr lang="es-ES"/>
        </a:p>
      </dgm:t>
    </dgm:pt>
    <dgm:pt modelId="{5349CF6E-4D01-4C0C-A866-8962E23BB65C}">
      <dgm:prSet phldrT="[Texto]"/>
      <dgm:spPr/>
      <dgm:t>
        <a:bodyPr/>
        <a:lstStyle/>
        <a:p>
          <a:r>
            <a:rPr lang="es-MX" dirty="0"/>
            <a:t>Comprar seguidores</a:t>
          </a:r>
          <a:endParaRPr lang="es-ES" dirty="0"/>
        </a:p>
      </dgm:t>
    </dgm:pt>
    <dgm:pt modelId="{D3511704-310F-4BB4-A655-92DB4448E455}" type="parTrans" cxnId="{9A473D9C-47C9-46BC-944A-DA67AC65E651}">
      <dgm:prSet/>
      <dgm:spPr/>
      <dgm:t>
        <a:bodyPr/>
        <a:lstStyle/>
        <a:p>
          <a:endParaRPr lang="es-ES"/>
        </a:p>
      </dgm:t>
    </dgm:pt>
    <dgm:pt modelId="{3CB974AE-0286-43B4-A814-E811CAF22D99}" type="sibTrans" cxnId="{9A473D9C-47C9-46BC-944A-DA67AC65E651}">
      <dgm:prSet/>
      <dgm:spPr/>
      <dgm:t>
        <a:bodyPr/>
        <a:lstStyle/>
        <a:p>
          <a:endParaRPr lang="es-ES"/>
        </a:p>
      </dgm:t>
    </dgm:pt>
    <dgm:pt modelId="{AF70797E-8F97-459B-A651-C2E5CB85E64A}">
      <dgm:prSet phldrT="[Texto]"/>
      <dgm:spPr/>
      <dgm:t>
        <a:bodyPr/>
        <a:lstStyle/>
        <a:p>
          <a:r>
            <a:rPr lang="es-MX" dirty="0"/>
            <a:t>Crear perfiles falsos para forzar la opinión positiva</a:t>
          </a:r>
          <a:endParaRPr lang="es-ES" dirty="0"/>
        </a:p>
      </dgm:t>
    </dgm:pt>
    <dgm:pt modelId="{809BF41B-C5E8-4177-9B4D-6C721199C117}" type="parTrans" cxnId="{D4620394-811B-4590-BB86-85A356FD4D91}">
      <dgm:prSet/>
      <dgm:spPr/>
      <dgm:t>
        <a:bodyPr/>
        <a:lstStyle/>
        <a:p>
          <a:endParaRPr lang="es-ES"/>
        </a:p>
      </dgm:t>
    </dgm:pt>
    <dgm:pt modelId="{4F5F2ABE-4674-4211-A693-41E9C3F39B6D}" type="sibTrans" cxnId="{D4620394-811B-4590-BB86-85A356FD4D91}">
      <dgm:prSet/>
      <dgm:spPr/>
      <dgm:t>
        <a:bodyPr/>
        <a:lstStyle/>
        <a:p>
          <a:endParaRPr lang="es-ES"/>
        </a:p>
      </dgm:t>
    </dgm:pt>
    <dgm:pt modelId="{2531CB07-5DE1-4A7C-BAAD-5E96B9309FF9}">
      <dgm:prSet phldrT="[Texto]"/>
      <dgm:spPr/>
      <dgm:t>
        <a:bodyPr/>
        <a:lstStyle/>
        <a:p>
          <a:r>
            <a:rPr lang="es-MX" dirty="0"/>
            <a:t>Centrarte en los memes</a:t>
          </a:r>
          <a:endParaRPr lang="es-ES" dirty="0"/>
        </a:p>
      </dgm:t>
    </dgm:pt>
    <dgm:pt modelId="{3BA30A07-DD16-4137-8835-955BAA1D0068}" type="parTrans" cxnId="{13A1B4A3-A1C1-4953-93E8-233BC4C7BDDD}">
      <dgm:prSet/>
      <dgm:spPr/>
      <dgm:t>
        <a:bodyPr/>
        <a:lstStyle/>
        <a:p>
          <a:endParaRPr lang="es-ES"/>
        </a:p>
      </dgm:t>
    </dgm:pt>
    <dgm:pt modelId="{ACCECFF6-2D37-42D0-91FF-F6D3EA897710}" type="sibTrans" cxnId="{13A1B4A3-A1C1-4953-93E8-233BC4C7BDDD}">
      <dgm:prSet/>
      <dgm:spPr/>
      <dgm:t>
        <a:bodyPr/>
        <a:lstStyle/>
        <a:p>
          <a:endParaRPr lang="es-ES"/>
        </a:p>
      </dgm:t>
    </dgm:pt>
    <dgm:pt modelId="{9B4E8ACA-ECD8-4205-89B8-10C219A834A5}">
      <dgm:prSet phldrT="[Texto]"/>
      <dgm:spPr/>
      <dgm:t>
        <a:bodyPr/>
        <a:lstStyle/>
        <a:p>
          <a:r>
            <a:rPr lang="es-MX" dirty="0"/>
            <a:t>Publicar información falsa sobre tu producto o servicio</a:t>
          </a:r>
          <a:endParaRPr lang="es-ES" dirty="0"/>
        </a:p>
      </dgm:t>
    </dgm:pt>
    <dgm:pt modelId="{828A366C-56CF-4DA8-B109-20BFFBADF6A5}" type="parTrans" cxnId="{5C0387BC-51ED-4DFE-A67F-2D3BC095845C}">
      <dgm:prSet/>
      <dgm:spPr/>
      <dgm:t>
        <a:bodyPr/>
        <a:lstStyle/>
        <a:p>
          <a:endParaRPr lang="es-ES"/>
        </a:p>
      </dgm:t>
    </dgm:pt>
    <dgm:pt modelId="{1E3395DC-5523-4DAC-9C7E-FE54C9E6583F}" type="sibTrans" cxnId="{5C0387BC-51ED-4DFE-A67F-2D3BC095845C}">
      <dgm:prSet/>
      <dgm:spPr/>
      <dgm:t>
        <a:bodyPr/>
        <a:lstStyle/>
        <a:p>
          <a:endParaRPr lang="es-ES"/>
        </a:p>
      </dgm:t>
    </dgm:pt>
    <dgm:pt modelId="{19F98CC7-E6C4-406C-9D56-09C1F330F3E8}">
      <dgm:prSet phldrT="[Texto]"/>
      <dgm:spPr/>
      <dgm:t>
        <a:bodyPr/>
        <a:lstStyle/>
        <a:p>
          <a:r>
            <a:rPr lang="es-MX" dirty="0"/>
            <a:t>Publicación noticias falsa o no confirmada</a:t>
          </a:r>
          <a:endParaRPr lang="es-ES" dirty="0"/>
        </a:p>
      </dgm:t>
    </dgm:pt>
    <dgm:pt modelId="{A70EC667-297C-446E-B270-CC1933BD77E1}" type="parTrans" cxnId="{2E1EDB74-DB73-47BA-AED2-FBC139DC3567}">
      <dgm:prSet/>
      <dgm:spPr/>
      <dgm:t>
        <a:bodyPr/>
        <a:lstStyle/>
        <a:p>
          <a:endParaRPr lang="es-ES"/>
        </a:p>
      </dgm:t>
    </dgm:pt>
    <dgm:pt modelId="{BA65A0A1-E870-4263-9886-C4259ABD9716}" type="sibTrans" cxnId="{2E1EDB74-DB73-47BA-AED2-FBC139DC3567}">
      <dgm:prSet/>
      <dgm:spPr/>
      <dgm:t>
        <a:bodyPr/>
        <a:lstStyle/>
        <a:p>
          <a:endParaRPr lang="es-ES"/>
        </a:p>
      </dgm:t>
    </dgm:pt>
    <dgm:pt modelId="{76D1D7D7-C0F2-4435-AF86-10AC79F5878F}">
      <dgm:prSet phldrT="[Texto]"/>
      <dgm:spPr/>
      <dgm:t>
        <a:bodyPr/>
        <a:lstStyle/>
        <a:p>
          <a:r>
            <a:rPr lang="es-MX" dirty="0"/>
            <a:t>No poner fuente de una noticia, imagen o video externo</a:t>
          </a:r>
          <a:endParaRPr lang="es-ES" dirty="0"/>
        </a:p>
      </dgm:t>
    </dgm:pt>
    <dgm:pt modelId="{233F2663-68F3-4EAE-A376-7980FA4F8638}" type="parTrans" cxnId="{41C2195B-FF24-4B31-B68B-8473F9EF28DB}">
      <dgm:prSet/>
      <dgm:spPr/>
      <dgm:t>
        <a:bodyPr/>
        <a:lstStyle/>
        <a:p>
          <a:endParaRPr lang="es-ES"/>
        </a:p>
      </dgm:t>
    </dgm:pt>
    <dgm:pt modelId="{7112E142-EE55-4698-B286-97C49E27719B}" type="sibTrans" cxnId="{41C2195B-FF24-4B31-B68B-8473F9EF28DB}">
      <dgm:prSet/>
      <dgm:spPr/>
      <dgm:t>
        <a:bodyPr/>
        <a:lstStyle/>
        <a:p>
          <a:endParaRPr lang="es-ES"/>
        </a:p>
      </dgm:t>
    </dgm:pt>
    <dgm:pt modelId="{45D9329B-7523-4207-9346-85069A73BD07}">
      <dgm:prSet phldrT="[Texto]"/>
      <dgm:spPr/>
      <dgm:t>
        <a:bodyPr/>
        <a:lstStyle/>
        <a:p>
          <a:r>
            <a:rPr lang="es-MX" dirty="0"/>
            <a:t>Tratar temas delicados con frialdad</a:t>
          </a:r>
          <a:endParaRPr lang="es-ES" dirty="0"/>
        </a:p>
      </dgm:t>
    </dgm:pt>
    <dgm:pt modelId="{0D46BC24-5470-4BBF-8102-EC97B46166A4}" type="parTrans" cxnId="{1A382260-3170-4ED4-A334-84295B08F594}">
      <dgm:prSet/>
      <dgm:spPr/>
      <dgm:t>
        <a:bodyPr/>
        <a:lstStyle/>
        <a:p>
          <a:endParaRPr lang="es-ES"/>
        </a:p>
      </dgm:t>
    </dgm:pt>
    <dgm:pt modelId="{330305A0-E303-4A60-960C-4C59C7637127}" type="sibTrans" cxnId="{1A382260-3170-4ED4-A334-84295B08F594}">
      <dgm:prSet/>
      <dgm:spPr/>
      <dgm:t>
        <a:bodyPr/>
        <a:lstStyle/>
        <a:p>
          <a:endParaRPr lang="es-ES"/>
        </a:p>
      </dgm:t>
    </dgm:pt>
    <dgm:pt modelId="{F230E3B5-6C9C-4D99-8F14-9EA89692AE9D}">
      <dgm:prSet phldrT="[Texto]"/>
      <dgm:spPr/>
      <dgm:t>
        <a:bodyPr/>
        <a:lstStyle/>
        <a:p>
          <a:r>
            <a:rPr lang="es-MX" dirty="0"/>
            <a:t>Hacer </a:t>
          </a:r>
          <a:r>
            <a:rPr lang="es-MX" dirty="0" err="1"/>
            <a:t>FollowBack</a:t>
          </a:r>
          <a:endParaRPr lang="es-ES" dirty="0"/>
        </a:p>
      </dgm:t>
    </dgm:pt>
    <dgm:pt modelId="{194819F9-B06C-469C-B530-D6242FD28FAF}" type="parTrans" cxnId="{7E054848-95C9-4530-81F3-F9D3267025AE}">
      <dgm:prSet/>
      <dgm:spPr/>
      <dgm:t>
        <a:bodyPr/>
        <a:lstStyle/>
        <a:p>
          <a:endParaRPr lang="es-ES"/>
        </a:p>
      </dgm:t>
    </dgm:pt>
    <dgm:pt modelId="{509DD1A7-C25C-47CC-AE74-DB7CAC146ADF}" type="sibTrans" cxnId="{7E054848-95C9-4530-81F3-F9D3267025AE}">
      <dgm:prSet/>
      <dgm:spPr/>
      <dgm:t>
        <a:bodyPr/>
        <a:lstStyle/>
        <a:p>
          <a:endParaRPr lang="es-ES"/>
        </a:p>
      </dgm:t>
    </dgm:pt>
    <dgm:pt modelId="{BB79D371-E833-4029-8A21-7A6F36FBC0B0}">
      <dgm:prSet phldrT="[Texto]"/>
      <dgm:spPr/>
      <dgm:t>
        <a:bodyPr/>
        <a:lstStyle/>
        <a:p>
          <a:r>
            <a:rPr lang="es-MX" dirty="0"/>
            <a:t>Aprender Edición Multimedia y </a:t>
          </a:r>
          <a:r>
            <a:rPr lang="es-MX" dirty="0" err="1"/>
            <a:t>Copy</a:t>
          </a:r>
          <a:endParaRPr lang="es-ES" dirty="0"/>
        </a:p>
      </dgm:t>
    </dgm:pt>
    <dgm:pt modelId="{0FDD6B8F-A2CA-4E97-970F-E19D791F7E12}" type="parTrans" cxnId="{95EB41C3-656E-44D7-91C6-1621985E6D41}">
      <dgm:prSet/>
      <dgm:spPr/>
      <dgm:t>
        <a:bodyPr/>
        <a:lstStyle/>
        <a:p>
          <a:endParaRPr lang="es-ES"/>
        </a:p>
      </dgm:t>
    </dgm:pt>
    <dgm:pt modelId="{D691D937-B3E3-4297-B6F3-DE9E41CF97B5}" type="sibTrans" cxnId="{95EB41C3-656E-44D7-91C6-1621985E6D41}">
      <dgm:prSet/>
      <dgm:spPr/>
      <dgm:t>
        <a:bodyPr/>
        <a:lstStyle/>
        <a:p>
          <a:endParaRPr lang="es-ES"/>
        </a:p>
      </dgm:t>
    </dgm:pt>
    <dgm:pt modelId="{CBDF9695-C302-4DC8-A17C-C22F0BFEC02A}" type="pres">
      <dgm:prSet presAssocID="{5FB6D1B6-494A-4F97-9661-DA4A82990C94}" presName="linear" presStyleCnt="0">
        <dgm:presLayoutVars>
          <dgm:dir/>
          <dgm:animLvl val="lvl"/>
          <dgm:resizeHandles val="exact"/>
        </dgm:presLayoutVars>
      </dgm:prSet>
      <dgm:spPr/>
    </dgm:pt>
    <dgm:pt modelId="{279FAE00-AB66-4BF7-BD77-373A507CFFD7}" type="pres">
      <dgm:prSet presAssocID="{85B9432F-F806-46E2-86F7-2FD3334B45E7}" presName="parentLin" presStyleCnt="0"/>
      <dgm:spPr/>
    </dgm:pt>
    <dgm:pt modelId="{AD1CBE7D-5EF1-4030-A4D8-BF7983AA4DCA}" type="pres">
      <dgm:prSet presAssocID="{85B9432F-F806-46E2-86F7-2FD3334B45E7}" presName="parentLeftMargin" presStyleLbl="node1" presStyleIdx="0" presStyleCnt="2"/>
      <dgm:spPr/>
    </dgm:pt>
    <dgm:pt modelId="{4B9BDC2D-38F9-49A3-9D30-B3F535525DB9}" type="pres">
      <dgm:prSet presAssocID="{85B9432F-F806-46E2-86F7-2FD3334B45E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9FEAADBF-4632-4624-85A0-C9ADB3696B4B}" type="pres">
      <dgm:prSet presAssocID="{85B9432F-F806-46E2-86F7-2FD3334B45E7}" presName="negativeSpace" presStyleCnt="0"/>
      <dgm:spPr/>
    </dgm:pt>
    <dgm:pt modelId="{2A2D38AC-FF81-4996-A953-43D6E13B5DB1}" type="pres">
      <dgm:prSet presAssocID="{85B9432F-F806-46E2-86F7-2FD3334B45E7}" presName="childText" presStyleLbl="conFgAcc1" presStyleIdx="0" presStyleCnt="2">
        <dgm:presLayoutVars>
          <dgm:bulletEnabled val="1"/>
        </dgm:presLayoutVars>
      </dgm:prSet>
      <dgm:spPr/>
    </dgm:pt>
    <dgm:pt modelId="{43E3F3D7-32D4-41CC-816B-365FFC30C827}" type="pres">
      <dgm:prSet presAssocID="{26E95CFC-D74E-45BC-B529-AAC1F46F5EE2}" presName="spaceBetweenRectangles" presStyleCnt="0"/>
      <dgm:spPr/>
    </dgm:pt>
    <dgm:pt modelId="{D38FA926-7CEC-4BDC-8E52-F41F95AC3BFC}" type="pres">
      <dgm:prSet presAssocID="{07D0DA2E-9B45-4BA3-A3BA-C97C796C9130}" presName="parentLin" presStyleCnt="0"/>
      <dgm:spPr/>
    </dgm:pt>
    <dgm:pt modelId="{26AD2A32-AFBB-418E-9BA7-729CEC6B9ADD}" type="pres">
      <dgm:prSet presAssocID="{07D0DA2E-9B45-4BA3-A3BA-C97C796C9130}" presName="parentLeftMargin" presStyleLbl="node1" presStyleIdx="0" presStyleCnt="2"/>
      <dgm:spPr/>
    </dgm:pt>
    <dgm:pt modelId="{714F55F0-759C-419A-8D07-E9B978FC4943}" type="pres">
      <dgm:prSet presAssocID="{07D0DA2E-9B45-4BA3-A3BA-C97C796C9130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EFA0E98-A0C5-4C16-A97A-6F6A3182ED4B}" type="pres">
      <dgm:prSet presAssocID="{07D0DA2E-9B45-4BA3-A3BA-C97C796C9130}" presName="negativeSpace" presStyleCnt="0"/>
      <dgm:spPr/>
    </dgm:pt>
    <dgm:pt modelId="{AB54D831-EF9F-4FE2-AB7F-9E05C8E5B676}" type="pres">
      <dgm:prSet presAssocID="{07D0DA2E-9B45-4BA3-A3BA-C97C796C9130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F180F60C-3E2D-420E-80B4-9AA8F5CBBB1E}" type="presOf" srcId="{31399DA2-FD63-4DD7-804D-41B4FB09D184}" destId="{2A2D38AC-FF81-4996-A953-43D6E13B5DB1}" srcOrd="0" destOrd="1" presId="urn:microsoft.com/office/officeart/2005/8/layout/list1"/>
    <dgm:cxn modelId="{8C020F10-E6BB-4C14-831D-C0F0C480EDB6}" srcId="{85B9432F-F806-46E2-86F7-2FD3334B45E7}" destId="{EA1E27EA-B434-40B7-BA2D-6A9EF6734974}" srcOrd="4" destOrd="0" parTransId="{C88D3151-D4B9-407D-8F1C-263562FED2CC}" sibTransId="{40437B67-5D22-4485-90C1-43C7899E65DF}"/>
    <dgm:cxn modelId="{1080851A-2183-4747-BCB4-25F19F37B720}" srcId="{07D0DA2E-9B45-4BA3-A3BA-C97C796C9130}" destId="{FC5BC899-C23B-4080-B0D8-11C623B33412}" srcOrd="0" destOrd="0" parTransId="{656373EA-47F1-44F1-9257-17CE182554AA}" sibTransId="{8A0AA882-C0B3-467A-B01A-236095A9AC71}"/>
    <dgm:cxn modelId="{59BD121B-2583-496A-90DF-19D58ADFB54B}" type="presOf" srcId="{6AD03D6F-D51D-4BE8-B764-108AE8FD74E5}" destId="{2A2D38AC-FF81-4996-A953-43D6E13B5DB1}" srcOrd="0" destOrd="6" presId="urn:microsoft.com/office/officeart/2005/8/layout/list1"/>
    <dgm:cxn modelId="{9D62371C-03E3-45A5-941D-3664AEFFBE7D}" srcId="{85B9432F-F806-46E2-86F7-2FD3334B45E7}" destId="{F4435209-2363-4204-8500-8D185ACE0150}" srcOrd="0" destOrd="0" parTransId="{A021BBC0-8143-47AC-99C0-F3D10D0C2ABF}" sibTransId="{2FF70781-2313-4517-B43F-BF3E44520F59}"/>
    <dgm:cxn modelId="{4A1EE51E-AD25-4819-99D9-28780ACC768F}" type="presOf" srcId="{07D0DA2E-9B45-4BA3-A3BA-C97C796C9130}" destId="{714F55F0-759C-419A-8D07-E9B978FC4943}" srcOrd="1" destOrd="0" presId="urn:microsoft.com/office/officeart/2005/8/layout/list1"/>
    <dgm:cxn modelId="{78878F25-62B3-41A5-9F76-71EDA57E8F47}" type="presOf" srcId="{07D0DA2E-9B45-4BA3-A3BA-C97C796C9130}" destId="{26AD2A32-AFBB-418E-9BA7-729CEC6B9ADD}" srcOrd="0" destOrd="0" presId="urn:microsoft.com/office/officeart/2005/8/layout/list1"/>
    <dgm:cxn modelId="{D64E6A26-8F97-40BF-940B-B3A83699E5C8}" type="presOf" srcId="{85B9432F-F806-46E2-86F7-2FD3334B45E7}" destId="{4B9BDC2D-38F9-49A3-9D30-B3F535525DB9}" srcOrd="1" destOrd="0" presId="urn:microsoft.com/office/officeart/2005/8/layout/list1"/>
    <dgm:cxn modelId="{00283A3A-E10F-428B-B6CD-4ACB00A59A7F}" type="presOf" srcId="{EA1E27EA-B434-40B7-BA2D-6A9EF6734974}" destId="{2A2D38AC-FF81-4996-A953-43D6E13B5DB1}" srcOrd="0" destOrd="4" presId="urn:microsoft.com/office/officeart/2005/8/layout/list1"/>
    <dgm:cxn modelId="{E0C4473E-39BE-4AB1-A5A3-E6DC7AFE1680}" srcId="{85B9432F-F806-46E2-86F7-2FD3334B45E7}" destId="{CC075BBB-37E4-44B5-9DA6-A7FB0CAEDC62}" srcOrd="7" destOrd="0" parTransId="{12409ABE-D6CA-4A48-BEDC-C74F6032FE5E}" sibTransId="{C82B0877-5806-417E-B13A-DAAECC237297}"/>
    <dgm:cxn modelId="{41C2195B-FF24-4B31-B68B-8473F9EF28DB}" srcId="{07D0DA2E-9B45-4BA3-A3BA-C97C796C9130}" destId="{76D1D7D7-C0F2-4435-AF86-10AC79F5878F}" srcOrd="7" destOrd="0" parTransId="{233F2663-68F3-4EAE-A376-7980FA4F8638}" sibTransId="{7112E142-EE55-4698-B286-97C49E27719B}"/>
    <dgm:cxn modelId="{B7CC665B-FF11-4C6D-AB8F-E9B22C03EFBE}" type="presOf" srcId="{76D1D7D7-C0F2-4435-AF86-10AC79F5878F}" destId="{AB54D831-EF9F-4FE2-AB7F-9E05C8E5B676}" srcOrd="0" destOrd="7" presId="urn:microsoft.com/office/officeart/2005/8/layout/list1"/>
    <dgm:cxn modelId="{1A382260-3170-4ED4-A334-84295B08F594}" srcId="{07D0DA2E-9B45-4BA3-A3BA-C97C796C9130}" destId="{45D9329B-7523-4207-9346-85069A73BD07}" srcOrd="8" destOrd="0" parTransId="{0D46BC24-5470-4BBF-8102-EC97B46166A4}" sibTransId="{330305A0-E303-4A60-960C-4C59C7637127}"/>
    <dgm:cxn modelId="{5C6D0B64-7BA1-419D-B129-D2B81015A0D7}" type="presOf" srcId="{19F98CC7-E6C4-406C-9D56-09C1F330F3E8}" destId="{AB54D831-EF9F-4FE2-AB7F-9E05C8E5B676}" srcOrd="0" destOrd="6" presId="urn:microsoft.com/office/officeart/2005/8/layout/list1"/>
    <dgm:cxn modelId="{7E054848-95C9-4530-81F3-F9D3267025AE}" srcId="{07D0DA2E-9B45-4BA3-A3BA-C97C796C9130}" destId="{F230E3B5-6C9C-4D99-8F14-9EA89692AE9D}" srcOrd="9" destOrd="0" parTransId="{194819F9-B06C-469C-B530-D6242FD28FAF}" sibTransId="{509DD1A7-C25C-47CC-AE74-DB7CAC146ADF}"/>
    <dgm:cxn modelId="{85A7B54F-9639-4BA3-AB42-DA5A863941A6}" srcId="{85B9432F-F806-46E2-86F7-2FD3334B45E7}" destId="{39C3931F-5E19-45CE-BE65-FAEFE28B23B7}" srcOrd="5" destOrd="0" parTransId="{7B49368A-CE78-4302-B713-0FD5C06C86E7}" sibTransId="{59693FA5-13C5-440D-92A0-4295AC81A77B}"/>
    <dgm:cxn modelId="{4A1EF070-6711-4325-9442-FC4A71A5FEF5}" type="presOf" srcId="{5FB6D1B6-494A-4F97-9661-DA4A82990C94}" destId="{CBDF9695-C302-4DC8-A17C-C22F0BFEC02A}" srcOrd="0" destOrd="0" presId="urn:microsoft.com/office/officeart/2005/8/layout/list1"/>
    <dgm:cxn modelId="{2E1EDB74-DB73-47BA-AED2-FBC139DC3567}" srcId="{07D0DA2E-9B45-4BA3-A3BA-C97C796C9130}" destId="{19F98CC7-E6C4-406C-9D56-09C1F330F3E8}" srcOrd="6" destOrd="0" parTransId="{A70EC667-297C-446E-B270-CC1933BD77E1}" sibTransId="{BA65A0A1-E870-4263-9886-C4259ABD9716}"/>
    <dgm:cxn modelId="{8AB8E274-D277-42CE-8D00-0D93EA6D787C}" type="presOf" srcId="{A6A1B55B-2151-4AD0-AE83-7BA798986B21}" destId="{AB54D831-EF9F-4FE2-AB7F-9E05C8E5B676}" srcOrd="0" destOrd="1" presId="urn:microsoft.com/office/officeart/2005/8/layout/list1"/>
    <dgm:cxn modelId="{A707087C-4579-46F7-91C3-E7779184466C}" srcId="{85B9432F-F806-46E2-86F7-2FD3334B45E7}" destId="{A45418E9-FFCC-41DE-B900-15E10BA104F0}" srcOrd="3" destOrd="0" parTransId="{9A121EDC-3852-44DA-B1E1-78DAA75B8CD7}" sibTransId="{0BE0471C-83F5-4883-9458-EBA46FEECD8C}"/>
    <dgm:cxn modelId="{7811367F-5315-4F98-9731-F769FD17EC3C}" type="presOf" srcId="{88C73431-CBAB-4C0B-B4CB-3C7AA7CBCC8D}" destId="{2A2D38AC-FF81-4996-A953-43D6E13B5DB1}" srcOrd="0" destOrd="8" presId="urn:microsoft.com/office/officeart/2005/8/layout/list1"/>
    <dgm:cxn modelId="{524DE681-8202-499B-8C5F-C2FC5FD4C723}" srcId="{07D0DA2E-9B45-4BA3-A3BA-C97C796C9130}" destId="{A6A1B55B-2151-4AD0-AE83-7BA798986B21}" srcOrd="1" destOrd="0" parTransId="{8B64967D-A9BB-461D-9773-EF365BC18FF2}" sibTransId="{A74E09ED-F1F5-47BD-B854-3BEFAAF063A6}"/>
    <dgm:cxn modelId="{9D2AA88A-B11B-4B81-976A-D70A5A066DA5}" type="presOf" srcId="{FC5BC899-C23B-4080-B0D8-11C623B33412}" destId="{AB54D831-EF9F-4FE2-AB7F-9E05C8E5B676}" srcOrd="0" destOrd="0" presId="urn:microsoft.com/office/officeart/2005/8/layout/list1"/>
    <dgm:cxn modelId="{D4620394-811B-4590-BB86-85A356FD4D91}" srcId="{07D0DA2E-9B45-4BA3-A3BA-C97C796C9130}" destId="{AF70797E-8F97-459B-A651-C2E5CB85E64A}" srcOrd="3" destOrd="0" parTransId="{809BF41B-C5E8-4177-9B4D-6C721199C117}" sibTransId="{4F5F2ABE-4674-4211-A693-41E9C3F39B6D}"/>
    <dgm:cxn modelId="{21089695-63F4-4747-9E98-0398746890A8}" srcId="{5FB6D1B6-494A-4F97-9661-DA4A82990C94}" destId="{85B9432F-F806-46E2-86F7-2FD3334B45E7}" srcOrd="0" destOrd="0" parTransId="{18472355-8886-4A00-8153-2AD7E5553CA4}" sibTransId="{26E95CFC-D74E-45BC-B529-AAC1F46F5EE2}"/>
    <dgm:cxn modelId="{D40D3196-BB2E-4AF0-A760-FF10152E0269}" type="presOf" srcId="{BB79D371-E833-4029-8A21-7A6F36FBC0B0}" destId="{2A2D38AC-FF81-4996-A953-43D6E13B5DB1}" srcOrd="0" destOrd="10" presId="urn:microsoft.com/office/officeart/2005/8/layout/list1"/>
    <dgm:cxn modelId="{9A473D9C-47C9-46BC-944A-DA67AC65E651}" srcId="{07D0DA2E-9B45-4BA3-A3BA-C97C796C9130}" destId="{5349CF6E-4D01-4C0C-A866-8962E23BB65C}" srcOrd="2" destOrd="0" parTransId="{D3511704-310F-4BB4-A655-92DB4448E455}" sibTransId="{3CB974AE-0286-43B4-A814-E811CAF22D99}"/>
    <dgm:cxn modelId="{6889619D-4EB0-430F-9E4A-229A16FA7B45}" srcId="{85B9432F-F806-46E2-86F7-2FD3334B45E7}" destId="{6AD03D6F-D51D-4BE8-B764-108AE8FD74E5}" srcOrd="6" destOrd="0" parTransId="{6039EDF7-E602-4B41-AD1A-E8CAED9232EB}" sibTransId="{82B34BD1-414D-44E5-9771-3D5741BBA0F5}"/>
    <dgm:cxn modelId="{BE17A8A0-5741-4188-BC2B-3C4C9AD7EE28}" type="presOf" srcId="{A25484BC-B739-4EAA-BF01-CEFE87B8AE83}" destId="{2A2D38AC-FF81-4996-A953-43D6E13B5DB1}" srcOrd="0" destOrd="9" presId="urn:microsoft.com/office/officeart/2005/8/layout/list1"/>
    <dgm:cxn modelId="{13A1B4A3-A1C1-4953-93E8-233BC4C7BDDD}" srcId="{07D0DA2E-9B45-4BA3-A3BA-C97C796C9130}" destId="{2531CB07-5DE1-4A7C-BAAD-5E96B9309FF9}" srcOrd="4" destOrd="0" parTransId="{3BA30A07-DD16-4137-8835-955BAA1D0068}" sibTransId="{ACCECFF6-2D37-42D0-91FF-F6D3EA897710}"/>
    <dgm:cxn modelId="{0F1392A4-FF0F-45B3-8F04-1E45EBE77650}" type="presOf" srcId="{A45418E9-FFCC-41DE-B900-15E10BA104F0}" destId="{2A2D38AC-FF81-4996-A953-43D6E13B5DB1}" srcOrd="0" destOrd="3" presId="urn:microsoft.com/office/officeart/2005/8/layout/list1"/>
    <dgm:cxn modelId="{C5CEB9A7-B458-4F9B-A8EA-9B59DB5A6651}" type="presOf" srcId="{CC075BBB-37E4-44B5-9DA6-A7FB0CAEDC62}" destId="{2A2D38AC-FF81-4996-A953-43D6E13B5DB1}" srcOrd="0" destOrd="7" presId="urn:microsoft.com/office/officeart/2005/8/layout/list1"/>
    <dgm:cxn modelId="{31F002AE-38C9-4767-B81D-CCA9699F825E}" type="presOf" srcId="{39C3931F-5E19-45CE-BE65-FAEFE28B23B7}" destId="{2A2D38AC-FF81-4996-A953-43D6E13B5DB1}" srcOrd="0" destOrd="5" presId="urn:microsoft.com/office/officeart/2005/8/layout/list1"/>
    <dgm:cxn modelId="{916778B3-7857-4529-9414-BB2DA8E79F74}" type="presOf" srcId="{F4435209-2363-4204-8500-8D185ACE0150}" destId="{2A2D38AC-FF81-4996-A953-43D6E13B5DB1}" srcOrd="0" destOrd="0" presId="urn:microsoft.com/office/officeart/2005/8/layout/list1"/>
    <dgm:cxn modelId="{5C0387BC-51ED-4DFE-A67F-2D3BC095845C}" srcId="{07D0DA2E-9B45-4BA3-A3BA-C97C796C9130}" destId="{9B4E8ACA-ECD8-4205-89B8-10C219A834A5}" srcOrd="5" destOrd="0" parTransId="{828A366C-56CF-4DA8-B109-20BFFBADF6A5}" sibTransId="{1E3395DC-5523-4DAC-9C7E-FE54C9E6583F}"/>
    <dgm:cxn modelId="{95EB41C3-656E-44D7-91C6-1621985E6D41}" srcId="{85B9432F-F806-46E2-86F7-2FD3334B45E7}" destId="{BB79D371-E833-4029-8A21-7A6F36FBC0B0}" srcOrd="10" destOrd="0" parTransId="{0FDD6B8F-A2CA-4E97-970F-E19D791F7E12}" sibTransId="{D691D937-B3E3-4297-B6F3-DE9E41CF97B5}"/>
    <dgm:cxn modelId="{873B12C5-3DAE-482A-A3AF-262FEDDE4479}" srcId="{85B9432F-F806-46E2-86F7-2FD3334B45E7}" destId="{88C73431-CBAB-4C0B-B4CB-3C7AA7CBCC8D}" srcOrd="8" destOrd="0" parTransId="{42D6FFE8-A731-4AB5-9E30-E7487EDFBFA6}" sibTransId="{949F7EB8-E5C4-48C2-9A6A-7FD53AAE89FB}"/>
    <dgm:cxn modelId="{40D87BC7-6A37-4013-BAF9-17BE52B46982}" type="presOf" srcId="{9B4E8ACA-ECD8-4205-89B8-10C219A834A5}" destId="{AB54D831-EF9F-4FE2-AB7F-9E05C8E5B676}" srcOrd="0" destOrd="5" presId="urn:microsoft.com/office/officeart/2005/8/layout/list1"/>
    <dgm:cxn modelId="{077140CB-FD42-4053-84B8-45ACD6AE0814}" srcId="{85B9432F-F806-46E2-86F7-2FD3334B45E7}" destId="{A25484BC-B739-4EAA-BF01-CEFE87B8AE83}" srcOrd="9" destOrd="0" parTransId="{6DBEFC03-1DB8-40DB-B718-F0FE7FDFE018}" sibTransId="{EEF3F5F3-D17D-4B53-8FF1-B1BBED315E33}"/>
    <dgm:cxn modelId="{6D1502CE-7963-4A86-B21F-12429856B2A3}" srcId="{85B9432F-F806-46E2-86F7-2FD3334B45E7}" destId="{31399DA2-FD63-4DD7-804D-41B4FB09D184}" srcOrd="1" destOrd="0" parTransId="{398B490F-505D-4697-ADDF-20DB6B759E6D}" sibTransId="{4F8E7800-4EE9-4F1B-ADB7-8715E8C89B74}"/>
    <dgm:cxn modelId="{36EA8DD4-08CA-4D8D-935D-BC7D6C691077}" srcId="{5FB6D1B6-494A-4F97-9661-DA4A82990C94}" destId="{07D0DA2E-9B45-4BA3-A3BA-C97C796C9130}" srcOrd="1" destOrd="0" parTransId="{9FE52F80-9AAF-4CD1-9139-28655E699FE8}" sibTransId="{817BD949-DC8F-4DE4-AE01-426791239CC8}"/>
    <dgm:cxn modelId="{E069AED7-32F0-42EB-AC9C-192F4B11BA4C}" type="presOf" srcId="{F230E3B5-6C9C-4D99-8F14-9EA89692AE9D}" destId="{AB54D831-EF9F-4FE2-AB7F-9E05C8E5B676}" srcOrd="0" destOrd="9" presId="urn:microsoft.com/office/officeart/2005/8/layout/list1"/>
    <dgm:cxn modelId="{3427C0DB-C58E-4EA3-BFD6-D340F1A0A1C5}" type="presOf" srcId="{5349CF6E-4D01-4C0C-A866-8962E23BB65C}" destId="{AB54D831-EF9F-4FE2-AB7F-9E05C8E5B676}" srcOrd="0" destOrd="2" presId="urn:microsoft.com/office/officeart/2005/8/layout/list1"/>
    <dgm:cxn modelId="{6128ABE4-48B0-4F20-B4AE-44B313D3A2D4}" type="presOf" srcId="{45D9329B-7523-4207-9346-85069A73BD07}" destId="{AB54D831-EF9F-4FE2-AB7F-9E05C8E5B676}" srcOrd="0" destOrd="8" presId="urn:microsoft.com/office/officeart/2005/8/layout/list1"/>
    <dgm:cxn modelId="{59717DE9-2644-4037-BC18-F0F0378F065D}" type="presOf" srcId="{AF70797E-8F97-459B-A651-C2E5CB85E64A}" destId="{AB54D831-EF9F-4FE2-AB7F-9E05C8E5B676}" srcOrd="0" destOrd="3" presId="urn:microsoft.com/office/officeart/2005/8/layout/list1"/>
    <dgm:cxn modelId="{555C02EB-E3F2-4DB5-A4B8-AD7C52C27EBB}" type="presOf" srcId="{2531CB07-5DE1-4A7C-BAAD-5E96B9309FF9}" destId="{AB54D831-EF9F-4FE2-AB7F-9E05C8E5B676}" srcOrd="0" destOrd="4" presId="urn:microsoft.com/office/officeart/2005/8/layout/list1"/>
    <dgm:cxn modelId="{E93BB5EF-B9EE-440D-9C5B-FD592986A2C8}" srcId="{85B9432F-F806-46E2-86F7-2FD3334B45E7}" destId="{6D6AC70D-7813-4E58-905F-6CFFB09A637D}" srcOrd="2" destOrd="0" parTransId="{0B654FCF-6D6C-4253-A351-C9654F2FEEE5}" sibTransId="{84D8544D-4FC8-4A03-AFF9-911B1526FEE8}"/>
    <dgm:cxn modelId="{7C4FB9FD-8756-4013-8BC9-A0DFF2E50D08}" type="presOf" srcId="{85B9432F-F806-46E2-86F7-2FD3334B45E7}" destId="{AD1CBE7D-5EF1-4030-A4D8-BF7983AA4DCA}" srcOrd="0" destOrd="0" presId="urn:microsoft.com/office/officeart/2005/8/layout/list1"/>
    <dgm:cxn modelId="{753BFCFF-F9A4-4981-8A80-EE6F8F7827C0}" type="presOf" srcId="{6D6AC70D-7813-4E58-905F-6CFFB09A637D}" destId="{2A2D38AC-FF81-4996-A953-43D6E13B5DB1}" srcOrd="0" destOrd="2" presId="urn:microsoft.com/office/officeart/2005/8/layout/list1"/>
    <dgm:cxn modelId="{E847050C-FAF1-4399-9DBB-E61B877E3F97}" type="presParOf" srcId="{CBDF9695-C302-4DC8-A17C-C22F0BFEC02A}" destId="{279FAE00-AB66-4BF7-BD77-373A507CFFD7}" srcOrd="0" destOrd="0" presId="urn:microsoft.com/office/officeart/2005/8/layout/list1"/>
    <dgm:cxn modelId="{A430B86B-4CAC-4121-B0C2-C642C10D7EBA}" type="presParOf" srcId="{279FAE00-AB66-4BF7-BD77-373A507CFFD7}" destId="{AD1CBE7D-5EF1-4030-A4D8-BF7983AA4DCA}" srcOrd="0" destOrd="0" presId="urn:microsoft.com/office/officeart/2005/8/layout/list1"/>
    <dgm:cxn modelId="{F61C0619-02A0-4E41-8015-16E856F6B974}" type="presParOf" srcId="{279FAE00-AB66-4BF7-BD77-373A507CFFD7}" destId="{4B9BDC2D-38F9-49A3-9D30-B3F535525DB9}" srcOrd="1" destOrd="0" presId="urn:microsoft.com/office/officeart/2005/8/layout/list1"/>
    <dgm:cxn modelId="{C793BE46-C457-4B69-B71F-E137FE79B66A}" type="presParOf" srcId="{CBDF9695-C302-4DC8-A17C-C22F0BFEC02A}" destId="{9FEAADBF-4632-4624-85A0-C9ADB3696B4B}" srcOrd="1" destOrd="0" presId="urn:microsoft.com/office/officeart/2005/8/layout/list1"/>
    <dgm:cxn modelId="{F70476AE-86F5-46E3-903E-E9984EB6803C}" type="presParOf" srcId="{CBDF9695-C302-4DC8-A17C-C22F0BFEC02A}" destId="{2A2D38AC-FF81-4996-A953-43D6E13B5DB1}" srcOrd="2" destOrd="0" presId="urn:microsoft.com/office/officeart/2005/8/layout/list1"/>
    <dgm:cxn modelId="{9770DAF9-1FF5-4855-BA72-03B6313F1F6E}" type="presParOf" srcId="{CBDF9695-C302-4DC8-A17C-C22F0BFEC02A}" destId="{43E3F3D7-32D4-41CC-816B-365FFC30C827}" srcOrd="3" destOrd="0" presId="urn:microsoft.com/office/officeart/2005/8/layout/list1"/>
    <dgm:cxn modelId="{C6931546-E6F0-42B8-90A0-24CDC61ACD5B}" type="presParOf" srcId="{CBDF9695-C302-4DC8-A17C-C22F0BFEC02A}" destId="{D38FA926-7CEC-4BDC-8E52-F41F95AC3BFC}" srcOrd="4" destOrd="0" presId="urn:microsoft.com/office/officeart/2005/8/layout/list1"/>
    <dgm:cxn modelId="{7353485A-062C-4C1D-A1CB-F5A176B2E74D}" type="presParOf" srcId="{D38FA926-7CEC-4BDC-8E52-F41F95AC3BFC}" destId="{26AD2A32-AFBB-418E-9BA7-729CEC6B9ADD}" srcOrd="0" destOrd="0" presId="urn:microsoft.com/office/officeart/2005/8/layout/list1"/>
    <dgm:cxn modelId="{8C0A6B3E-CD79-471F-A580-B4CFC5E63FD3}" type="presParOf" srcId="{D38FA926-7CEC-4BDC-8E52-F41F95AC3BFC}" destId="{714F55F0-759C-419A-8D07-E9B978FC4943}" srcOrd="1" destOrd="0" presId="urn:microsoft.com/office/officeart/2005/8/layout/list1"/>
    <dgm:cxn modelId="{8C6BC010-5057-4F0F-8C22-D4E2EC771760}" type="presParOf" srcId="{CBDF9695-C302-4DC8-A17C-C22F0BFEC02A}" destId="{0EFA0E98-A0C5-4C16-A97A-6F6A3182ED4B}" srcOrd="5" destOrd="0" presId="urn:microsoft.com/office/officeart/2005/8/layout/list1"/>
    <dgm:cxn modelId="{5627A899-D7F8-492E-9964-66EC523EA206}" type="presParOf" srcId="{CBDF9695-C302-4DC8-A17C-C22F0BFEC02A}" destId="{AB54D831-EF9F-4FE2-AB7F-9E05C8E5B676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F56624-47B2-489F-96D4-25D9ECAC0A6B}">
      <dsp:nvSpPr>
        <dsp:cNvPr id="0" name=""/>
        <dsp:cNvSpPr/>
      </dsp:nvSpPr>
      <dsp:spPr>
        <a:xfrm>
          <a:off x="808990" y="0"/>
          <a:ext cx="9168553" cy="474980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CBFA1C-3A74-409A-A974-345192E46ADA}">
      <dsp:nvSpPr>
        <dsp:cNvPr id="0" name=""/>
        <dsp:cNvSpPr/>
      </dsp:nvSpPr>
      <dsp:spPr>
        <a:xfrm>
          <a:off x="2962" y="1424939"/>
          <a:ext cx="1724897" cy="18999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EL COMMUNITY MANAGER</a:t>
          </a:r>
          <a:endParaRPr lang="es-ES" sz="1100" kern="1200" dirty="0"/>
        </a:p>
      </dsp:txBody>
      <dsp:txXfrm>
        <a:off x="87165" y="1509142"/>
        <a:ext cx="1556491" cy="1731514"/>
      </dsp:txXfrm>
    </dsp:sp>
    <dsp:sp modelId="{62358D31-E363-4948-9507-2BF228DE8D1D}">
      <dsp:nvSpPr>
        <dsp:cNvPr id="0" name=""/>
        <dsp:cNvSpPr/>
      </dsp:nvSpPr>
      <dsp:spPr>
        <a:xfrm>
          <a:off x="1814104" y="1424939"/>
          <a:ext cx="1724897" cy="18999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EL MARKETING DIGITAL</a:t>
          </a:r>
          <a:endParaRPr lang="es-ES" sz="1100" kern="1200" dirty="0"/>
        </a:p>
      </dsp:txBody>
      <dsp:txXfrm>
        <a:off x="1898307" y="1509142"/>
        <a:ext cx="1556491" cy="1731514"/>
      </dsp:txXfrm>
    </dsp:sp>
    <dsp:sp modelId="{4BB2897F-5EEC-448B-9754-5B6D1C97897D}">
      <dsp:nvSpPr>
        <dsp:cNvPr id="0" name=""/>
        <dsp:cNvSpPr/>
      </dsp:nvSpPr>
      <dsp:spPr>
        <a:xfrm>
          <a:off x="3625247" y="1424939"/>
          <a:ext cx="1724897" cy="18999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FORMATOS Y TEMÁTICAS</a:t>
          </a:r>
          <a:endParaRPr lang="es-ES" sz="1100" kern="1200" dirty="0"/>
        </a:p>
      </dsp:txBody>
      <dsp:txXfrm>
        <a:off x="3709450" y="1509142"/>
        <a:ext cx="1556491" cy="1731514"/>
      </dsp:txXfrm>
    </dsp:sp>
    <dsp:sp modelId="{FC70FFDD-2AF1-4591-8D99-9D12731180D8}">
      <dsp:nvSpPr>
        <dsp:cNvPr id="0" name=""/>
        <dsp:cNvSpPr/>
      </dsp:nvSpPr>
      <dsp:spPr>
        <a:xfrm>
          <a:off x="5436389" y="1424939"/>
          <a:ext cx="1724897" cy="18999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METODOLOGÍA O ESTRATEGIA</a:t>
          </a:r>
          <a:endParaRPr lang="es-ES" sz="1100" kern="1200" dirty="0"/>
        </a:p>
      </dsp:txBody>
      <dsp:txXfrm>
        <a:off x="5520592" y="1509142"/>
        <a:ext cx="1556491" cy="1731514"/>
      </dsp:txXfrm>
    </dsp:sp>
    <dsp:sp modelId="{773CB7E9-A1AF-4DAE-A93A-46ABC66598C2}">
      <dsp:nvSpPr>
        <dsp:cNvPr id="0" name=""/>
        <dsp:cNvSpPr/>
      </dsp:nvSpPr>
      <dsp:spPr>
        <a:xfrm>
          <a:off x="7247531" y="1424939"/>
          <a:ext cx="1724897" cy="189992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USO DE REDES SOCIALES</a:t>
          </a:r>
          <a:endParaRPr lang="es-ES" sz="1100" kern="1200" dirty="0"/>
        </a:p>
      </dsp:txBody>
      <dsp:txXfrm>
        <a:off x="7331734" y="1509142"/>
        <a:ext cx="1556491" cy="1731514"/>
      </dsp:txXfrm>
    </dsp:sp>
    <dsp:sp modelId="{ECC2C9A5-C518-44F1-B820-0B4FFADC1F6B}">
      <dsp:nvSpPr>
        <dsp:cNvPr id="0" name=""/>
        <dsp:cNvSpPr/>
      </dsp:nvSpPr>
      <dsp:spPr>
        <a:xfrm>
          <a:off x="9058673" y="1424939"/>
          <a:ext cx="1724897" cy="18999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RECOMENDACIONES</a:t>
          </a:r>
          <a:endParaRPr lang="es-ES" sz="1100" kern="1200" dirty="0"/>
        </a:p>
      </dsp:txBody>
      <dsp:txXfrm>
        <a:off x="9142876" y="1509142"/>
        <a:ext cx="1556491" cy="17315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90DBE3-6D9C-406E-BAC3-883132062072}">
      <dsp:nvSpPr>
        <dsp:cNvPr id="0" name=""/>
        <dsp:cNvSpPr/>
      </dsp:nvSpPr>
      <dsp:spPr>
        <a:xfrm>
          <a:off x="8095960" y="4659332"/>
          <a:ext cx="279116" cy="600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9558" y="0"/>
              </a:lnTo>
              <a:lnTo>
                <a:pt x="139558" y="600101"/>
              </a:lnTo>
              <a:lnTo>
                <a:pt x="279116" y="600101"/>
              </a:lnTo>
            </a:path>
          </a:pathLst>
        </a:custGeom>
        <a:noFill/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E2F043-EEDD-4CE1-BA3A-9A1D048ADF03}">
      <dsp:nvSpPr>
        <dsp:cNvPr id="0" name=""/>
        <dsp:cNvSpPr/>
      </dsp:nvSpPr>
      <dsp:spPr>
        <a:xfrm>
          <a:off x="9770661" y="4659332"/>
          <a:ext cx="279116" cy="3000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9558" y="0"/>
              </a:lnTo>
              <a:lnTo>
                <a:pt x="139558" y="300050"/>
              </a:lnTo>
              <a:lnTo>
                <a:pt x="279116" y="300050"/>
              </a:lnTo>
            </a:path>
          </a:pathLst>
        </a:custGeom>
        <a:noFill/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9B51A4-6511-4AAA-8E09-B72179B29D4E}">
      <dsp:nvSpPr>
        <dsp:cNvPr id="0" name=""/>
        <dsp:cNvSpPr/>
      </dsp:nvSpPr>
      <dsp:spPr>
        <a:xfrm>
          <a:off x="9770661" y="4359281"/>
          <a:ext cx="279116" cy="300050"/>
        </a:xfrm>
        <a:custGeom>
          <a:avLst/>
          <a:gdLst/>
          <a:ahLst/>
          <a:cxnLst/>
          <a:rect l="0" t="0" r="0" b="0"/>
          <a:pathLst>
            <a:path>
              <a:moveTo>
                <a:pt x="0" y="300050"/>
              </a:moveTo>
              <a:lnTo>
                <a:pt x="139558" y="300050"/>
              </a:lnTo>
              <a:lnTo>
                <a:pt x="139558" y="0"/>
              </a:lnTo>
              <a:lnTo>
                <a:pt x="279116" y="0"/>
              </a:lnTo>
            </a:path>
          </a:pathLst>
        </a:custGeom>
        <a:noFill/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D6AE7C-4806-462F-8807-5D8EDA1A9D6A}">
      <dsp:nvSpPr>
        <dsp:cNvPr id="0" name=""/>
        <dsp:cNvSpPr/>
      </dsp:nvSpPr>
      <dsp:spPr>
        <a:xfrm>
          <a:off x="8095960" y="4613612"/>
          <a:ext cx="27911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9116" y="45720"/>
              </a:lnTo>
            </a:path>
          </a:pathLst>
        </a:custGeom>
        <a:noFill/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8C0C67-238F-43ED-89AA-E95FAC053E54}">
      <dsp:nvSpPr>
        <dsp:cNvPr id="0" name=""/>
        <dsp:cNvSpPr/>
      </dsp:nvSpPr>
      <dsp:spPr>
        <a:xfrm>
          <a:off x="8095960" y="4059231"/>
          <a:ext cx="279116" cy="600101"/>
        </a:xfrm>
        <a:custGeom>
          <a:avLst/>
          <a:gdLst/>
          <a:ahLst/>
          <a:cxnLst/>
          <a:rect l="0" t="0" r="0" b="0"/>
          <a:pathLst>
            <a:path>
              <a:moveTo>
                <a:pt x="0" y="600101"/>
              </a:moveTo>
              <a:lnTo>
                <a:pt x="139558" y="600101"/>
              </a:lnTo>
              <a:lnTo>
                <a:pt x="139558" y="0"/>
              </a:lnTo>
              <a:lnTo>
                <a:pt x="279116" y="0"/>
              </a:lnTo>
            </a:path>
          </a:pathLst>
        </a:custGeom>
        <a:noFill/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9BDADB-8006-492D-919D-BE2F5889D40C}">
      <dsp:nvSpPr>
        <dsp:cNvPr id="0" name=""/>
        <dsp:cNvSpPr/>
      </dsp:nvSpPr>
      <dsp:spPr>
        <a:xfrm>
          <a:off x="6421259" y="4613612"/>
          <a:ext cx="27911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9116" y="45720"/>
              </a:lnTo>
            </a:path>
          </a:pathLst>
        </a:custGeom>
        <a:noFill/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55A026-E64F-4D1F-81DC-F45FF1EF7BF0}">
      <dsp:nvSpPr>
        <dsp:cNvPr id="0" name=""/>
        <dsp:cNvSpPr/>
      </dsp:nvSpPr>
      <dsp:spPr>
        <a:xfrm>
          <a:off x="4746558" y="3159079"/>
          <a:ext cx="279116" cy="15002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9558" y="0"/>
              </a:lnTo>
              <a:lnTo>
                <a:pt x="139558" y="1500252"/>
              </a:lnTo>
              <a:lnTo>
                <a:pt x="279116" y="1500252"/>
              </a:lnTo>
            </a:path>
          </a:pathLst>
        </a:custGeom>
        <a:noFill/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7AAD53-5E7F-46F0-98A5-B317452982F9}">
      <dsp:nvSpPr>
        <dsp:cNvPr id="0" name=""/>
        <dsp:cNvSpPr/>
      </dsp:nvSpPr>
      <dsp:spPr>
        <a:xfrm>
          <a:off x="4746558" y="3159079"/>
          <a:ext cx="279116" cy="900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9558" y="0"/>
              </a:lnTo>
              <a:lnTo>
                <a:pt x="139558" y="900151"/>
              </a:lnTo>
              <a:lnTo>
                <a:pt x="279116" y="900151"/>
              </a:lnTo>
            </a:path>
          </a:pathLst>
        </a:custGeom>
        <a:noFill/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5DC60E-592F-4AA6-8BE8-EADE19B8D8FA}">
      <dsp:nvSpPr>
        <dsp:cNvPr id="0" name=""/>
        <dsp:cNvSpPr/>
      </dsp:nvSpPr>
      <dsp:spPr>
        <a:xfrm>
          <a:off x="4746558" y="3159079"/>
          <a:ext cx="279116" cy="3000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9558" y="0"/>
              </a:lnTo>
              <a:lnTo>
                <a:pt x="139558" y="300050"/>
              </a:lnTo>
              <a:lnTo>
                <a:pt x="279116" y="300050"/>
              </a:lnTo>
            </a:path>
          </a:pathLst>
        </a:custGeom>
        <a:noFill/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9847C2-BE73-4DF6-8DB1-B110B49D09C0}">
      <dsp:nvSpPr>
        <dsp:cNvPr id="0" name=""/>
        <dsp:cNvSpPr/>
      </dsp:nvSpPr>
      <dsp:spPr>
        <a:xfrm>
          <a:off x="4746558" y="2859029"/>
          <a:ext cx="279116" cy="300050"/>
        </a:xfrm>
        <a:custGeom>
          <a:avLst/>
          <a:gdLst/>
          <a:ahLst/>
          <a:cxnLst/>
          <a:rect l="0" t="0" r="0" b="0"/>
          <a:pathLst>
            <a:path>
              <a:moveTo>
                <a:pt x="0" y="300050"/>
              </a:moveTo>
              <a:lnTo>
                <a:pt x="139558" y="300050"/>
              </a:lnTo>
              <a:lnTo>
                <a:pt x="139558" y="0"/>
              </a:lnTo>
              <a:lnTo>
                <a:pt x="279116" y="0"/>
              </a:lnTo>
            </a:path>
          </a:pathLst>
        </a:custGeom>
        <a:noFill/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447510-FDDC-4893-A77A-A01BF8E0A2DB}">
      <dsp:nvSpPr>
        <dsp:cNvPr id="0" name=""/>
        <dsp:cNvSpPr/>
      </dsp:nvSpPr>
      <dsp:spPr>
        <a:xfrm>
          <a:off x="4746558" y="2258927"/>
          <a:ext cx="279116" cy="900151"/>
        </a:xfrm>
        <a:custGeom>
          <a:avLst/>
          <a:gdLst/>
          <a:ahLst/>
          <a:cxnLst/>
          <a:rect l="0" t="0" r="0" b="0"/>
          <a:pathLst>
            <a:path>
              <a:moveTo>
                <a:pt x="0" y="900151"/>
              </a:moveTo>
              <a:lnTo>
                <a:pt x="139558" y="900151"/>
              </a:lnTo>
              <a:lnTo>
                <a:pt x="139558" y="0"/>
              </a:lnTo>
              <a:lnTo>
                <a:pt x="279116" y="0"/>
              </a:lnTo>
            </a:path>
          </a:pathLst>
        </a:custGeom>
        <a:noFill/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E0F888-39B6-4874-9DCC-EAC6689AEA13}">
      <dsp:nvSpPr>
        <dsp:cNvPr id="0" name=""/>
        <dsp:cNvSpPr/>
      </dsp:nvSpPr>
      <dsp:spPr>
        <a:xfrm>
          <a:off x="4746558" y="1658826"/>
          <a:ext cx="279116" cy="1500252"/>
        </a:xfrm>
        <a:custGeom>
          <a:avLst/>
          <a:gdLst/>
          <a:ahLst/>
          <a:cxnLst/>
          <a:rect l="0" t="0" r="0" b="0"/>
          <a:pathLst>
            <a:path>
              <a:moveTo>
                <a:pt x="0" y="1500252"/>
              </a:moveTo>
              <a:lnTo>
                <a:pt x="139558" y="1500252"/>
              </a:lnTo>
              <a:lnTo>
                <a:pt x="139558" y="0"/>
              </a:lnTo>
              <a:lnTo>
                <a:pt x="279116" y="0"/>
              </a:lnTo>
            </a:path>
          </a:pathLst>
        </a:custGeom>
        <a:noFill/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6C4F89-4CC4-447A-BCDA-718DE4882637}">
      <dsp:nvSpPr>
        <dsp:cNvPr id="0" name=""/>
        <dsp:cNvSpPr/>
      </dsp:nvSpPr>
      <dsp:spPr>
        <a:xfrm>
          <a:off x="3071857" y="2859029"/>
          <a:ext cx="279116" cy="3000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9558" y="0"/>
              </a:lnTo>
              <a:lnTo>
                <a:pt x="139558" y="300050"/>
              </a:lnTo>
              <a:lnTo>
                <a:pt x="279116" y="300050"/>
              </a:lnTo>
            </a:path>
          </a:pathLst>
        </a:custGeom>
        <a:noFill/>
        <a:ln w="1587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13856-C356-4336-84AF-06F321756FEE}">
      <dsp:nvSpPr>
        <dsp:cNvPr id="0" name=""/>
        <dsp:cNvSpPr/>
      </dsp:nvSpPr>
      <dsp:spPr>
        <a:xfrm>
          <a:off x="3071857" y="2558978"/>
          <a:ext cx="279116" cy="300050"/>
        </a:xfrm>
        <a:custGeom>
          <a:avLst/>
          <a:gdLst/>
          <a:ahLst/>
          <a:cxnLst/>
          <a:rect l="0" t="0" r="0" b="0"/>
          <a:pathLst>
            <a:path>
              <a:moveTo>
                <a:pt x="0" y="300050"/>
              </a:moveTo>
              <a:lnTo>
                <a:pt x="139558" y="300050"/>
              </a:lnTo>
              <a:lnTo>
                <a:pt x="139558" y="0"/>
              </a:lnTo>
              <a:lnTo>
                <a:pt x="279116" y="0"/>
              </a:lnTo>
            </a:path>
          </a:pathLst>
        </a:custGeom>
        <a:noFill/>
        <a:ln w="1587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008A3D-4A09-45F2-8AEE-287355EFC682}">
      <dsp:nvSpPr>
        <dsp:cNvPr id="0" name=""/>
        <dsp:cNvSpPr/>
      </dsp:nvSpPr>
      <dsp:spPr>
        <a:xfrm>
          <a:off x="1397156" y="1658826"/>
          <a:ext cx="279116" cy="12002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9558" y="0"/>
              </a:lnTo>
              <a:lnTo>
                <a:pt x="139558" y="1200202"/>
              </a:lnTo>
              <a:lnTo>
                <a:pt x="279116" y="1200202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6413BB-4A9D-4994-9E19-E5D62BEB0715}">
      <dsp:nvSpPr>
        <dsp:cNvPr id="0" name=""/>
        <dsp:cNvSpPr/>
      </dsp:nvSpPr>
      <dsp:spPr>
        <a:xfrm>
          <a:off x="1397156" y="1658826"/>
          <a:ext cx="279116" cy="600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9558" y="0"/>
              </a:lnTo>
              <a:lnTo>
                <a:pt x="139558" y="600101"/>
              </a:lnTo>
              <a:lnTo>
                <a:pt x="279116" y="600101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4B68F-592C-4435-8FE9-609684E6D877}">
      <dsp:nvSpPr>
        <dsp:cNvPr id="0" name=""/>
        <dsp:cNvSpPr/>
      </dsp:nvSpPr>
      <dsp:spPr>
        <a:xfrm>
          <a:off x="1397156" y="1613106"/>
          <a:ext cx="27911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9116" y="45720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9BFBEE-83E8-4568-9CCE-2DAD6998182B}">
      <dsp:nvSpPr>
        <dsp:cNvPr id="0" name=""/>
        <dsp:cNvSpPr/>
      </dsp:nvSpPr>
      <dsp:spPr>
        <a:xfrm>
          <a:off x="1397156" y="1058725"/>
          <a:ext cx="279116" cy="600101"/>
        </a:xfrm>
        <a:custGeom>
          <a:avLst/>
          <a:gdLst/>
          <a:ahLst/>
          <a:cxnLst/>
          <a:rect l="0" t="0" r="0" b="0"/>
          <a:pathLst>
            <a:path>
              <a:moveTo>
                <a:pt x="0" y="600101"/>
              </a:moveTo>
              <a:lnTo>
                <a:pt x="139558" y="600101"/>
              </a:lnTo>
              <a:lnTo>
                <a:pt x="139558" y="0"/>
              </a:lnTo>
              <a:lnTo>
                <a:pt x="279116" y="0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743247-86C2-4BD7-959D-BD5275CBA5C8}">
      <dsp:nvSpPr>
        <dsp:cNvPr id="0" name=""/>
        <dsp:cNvSpPr/>
      </dsp:nvSpPr>
      <dsp:spPr>
        <a:xfrm>
          <a:off x="1397156" y="458624"/>
          <a:ext cx="279116" cy="1200202"/>
        </a:xfrm>
        <a:custGeom>
          <a:avLst/>
          <a:gdLst/>
          <a:ahLst/>
          <a:cxnLst/>
          <a:rect l="0" t="0" r="0" b="0"/>
          <a:pathLst>
            <a:path>
              <a:moveTo>
                <a:pt x="0" y="1200202"/>
              </a:moveTo>
              <a:lnTo>
                <a:pt x="139558" y="1200202"/>
              </a:lnTo>
              <a:lnTo>
                <a:pt x="139558" y="0"/>
              </a:lnTo>
              <a:lnTo>
                <a:pt x="279116" y="0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4E4777-C736-47E6-907A-5B65D8623029}">
      <dsp:nvSpPr>
        <dsp:cNvPr id="0" name=""/>
        <dsp:cNvSpPr/>
      </dsp:nvSpPr>
      <dsp:spPr>
        <a:xfrm>
          <a:off x="1571" y="1446000"/>
          <a:ext cx="1395584" cy="42565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50" b="1" kern="1200" dirty="0"/>
            <a:t>GERENTE</a:t>
          </a:r>
          <a:endParaRPr lang="es-ES" sz="900" b="1" kern="1200" dirty="0"/>
        </a:p>
      </dsp:txBody>
      <dsp:txXfrm>
        <a:off x="1571" y="1446000"/>
        <a:ext cx="1395584" cy="425653"/>
      </dsp:txXfrm>
    </dsp:sp>
    <dsp:sp modelId="{2EFD3D29-1206-4D0E-94B8-B8722EC7F05F}">
      <dsp:nvSpPr>
        <dsp:cNvPr id="0" name=""/>
        <dsp:cNvSpPr/>
      </dsp:nvSpPr>
      <dsp:spPr>
        <a:xfrm>
          <a:off x="1676272" y="245797"/>
          <a:ext cx="1395584" cy="42565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PRODUCTO</a:t>
          </a:r>
          <a:endParaRPr lang="es-ES" sz="900" kern="1200" dirty="0"/>
        </a:p>
      </dsp:txBody>
      <dsp:txXfrm>
        <a:off x="1676272" y="245797"/>
        <a:ext cx="1395584" cy="425653"/>
      </dsp:txXfrm>
    </dsp:sp>
    <dsp:sp modelId="{70742ABF-D549-4FB7-90B6-CD1F371E21E7}">
      <dsp:nvSpPr>
        <dsp:cNvPr id="0" name=""/>
        <dsp:cNvSpPr/>
      </dsp:nvSpPr>
      <dsp:spPr>
        <a:xfrm>
          <a:off x="1676272" y="845898"/>
          <a:ext cx="1395584" cy="42565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FINANZAS</a:t>
          </a:r>
          <a:endParaRPr lang="es-ES" sz="900" kern="1200" dirty="0"/>
        </a:p>
      </dsp:txBody>
      <dsp:txXfrm>
        <a:off x="1676272" y="845898"/>
        <a:ext cx="1395584" cy="425653"/>
      </dsp:txXfrm>
    </dsp:sp>
    <dsp:sp modelId="{74D4331A-3EDF-4298-B55F-047ECA5F583E}">
      <dsp:nvSpPr>
        <dsp:cNvPr id="0" name=""/>
        <dsp:cNvSpPr/>
      </dsp:nvSpPr>
      <dsp:spPr>
        <a:xfrm>
          <a:off x="1676272" y="1446000"/>
          <a:ext cx="1395584" cy="42565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RECURSOS HUMANOS</a:t>
          </a:r>
          <a:endParaRPr lang="es-ES" sz="900" kern="1200" dirty="0"/>
        </a:p>
      </dsp:txBody>
      <dsp:txXfrm>
        <a:off x="1676272" y="1446000"/>
        <a:ext cx="1395584" cy="425653"/>
      </dsp:txXfrm>
    </dsp:sp>
    <dsp:sp modelId="{65011DA2-BE1A-4D61-B7FF-1C342BC1E3E2}">
      <dsp:nvSpPr>
        <dsp:cNvPr id="0" name=""/>
        <dsp:cNvSpPr/>
      </dsp:nvSpPr>
      <dsp:spPr>
        <a:xfrm>
          <a:off x="1676272" y="2046101"/>
          <a:ext cx="1395584" cy="42565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ASPECTOS LEGALES</a:t>
          </a:r>
          <a:endParaRPr lang="es-ES" sz="900" kern="1200" dirty="0"/>
        </a:p>
      </dsp:txBody>
      <dsp:txXfrm>
        <a:off x="1676272" y="2046101"/>
        <a:ext cx="1395584" cy="425653"/>
      </dsp:txXfrm>
    </dsp:sp>
    <dsp:sp modelId="{103D97F3-140F-4538-A193-89CE05586BC8}">
      <dsp:nvSpPr>
        <dsp:cNvPr id="0" name=""/>
        <dsp:cNvSpPr/>
      </dsp:nvSpPr>
      <dsp:spPr>
        <a:xfrm>
          <a:off x="1676272" y="2646202"/>
          <a:ext cx="1395584" cy="42565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MARKETING (mercadotecnia)</a:t>
          </a:r>
          <a:endParaRPr lang="es-ES" sz="900" kern="1200" dirty="0"/>
        </a:p>
      </dsp:txBody>
      <dsp:txXfrm>
        <a:off x="1676272" y="2646202"/>
        <a:ext cx="1395584" cy="425653"/>
      </dsp:txXfrm>
    </dsp:sp>
    <dsp:sp modelId="{459D400E-632B-4D9E-8064-D2D0E501052E}">
      <dsp:nvSpPr>
        <dsp:cNvPr id="0" name=""/>
        <dsp:cNvSpPr/>
      </dsp:nvSpPr>
      <dsp:spPr>
        <a:xfrm>
          <a:off x="3350973" y="2346151"/>
          <a:ext cx="1395584" cy="42565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OFFLINE </a:t>
          </a:r>
          <a:endParaRPr lang="es-ES" sz="900" kern="1200" dirty="0"/>
        </a:p>
      </dsp:txBody>
      <dsp:txXfrm>
        <a:off x="3350973" y="2346151"/>
        <a:ext cx="1395584" cy="425653"/>
      </dsp:txXfrm>
    </dsp:sp>
    <dsp:sp modelId="{4DCA0575-F582-47B8-9D87-97FB5D460387}">
      <dsp:nvSpPr>
        <dsp:cNvPr id="0" name=""/>
        <dsp:cNvSpPr/>
      </dsp:nvSpPr>
      <dsp:spPr>
        <a:xfrm>
          <a:off x="3350973" y="2946253"/>
          <a:ext cx="1395584" cy="42565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DIGITAL MARKETING MANAGER</a:t>
          </a:r>
          <a:endParaRPr lang="es-ES" sz="900" kern="1200" dirty="0"/>
        </a:p>
      </dsp:txBody>
      <dsp:txXfrm>
        <a:off x="3350973" y="2946253"/>
        <a:ext cx="1395584" cy="425653"/>
      </dsp:txXfrm>
    </dsp:sp>
    <dsp:sp modelId="{832B69DD-DC75-4D43-9429-7B4D65B39C16}">
      <dsp:nvSpPr>
        <dsp:cNvPr id="0" name=""/>
        <dsp:cNvSpPr/>
      </dsp:nvSpPr>
      <dsp:spPr>
        <a:xfrm>
          <a:off x="5025674" y="1446000"/>
          <a:ext cx="1395584" cy="425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Marketing de Contenidos</a:t>
          </a:r>
          <a:endParaRPr lang="es-ES" sz="900" kern="1200" dirty="0"/>
        </a:p>
      </dsp:txBody>
      <dsp:txXfrm>
        <a:off x="5025674" y="1446000"/>
        <a:ext cx="1395584" cy="425653"/>
      </dsp:txXfrm>
    </dsp:sp>
    <dsp:sp modelId="{6DDE3CDA-846C-4995-8F7B-9B16540450D8}">
      <dsp:nvSpPr>
        <dsp:cNvPr id="0" name=""/>
        <dsp:cNvSpPr/>
      </dsp:nvSpPr>
      <dsp:spPr>
        <a:xfrm>
          <a:off x="5025674" y="2046101"/>
          <a:ext cx="1395584" cy="425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SEM</a:t>
          </a:r>
          <a:endParaRPr lang="es-ES" sz="900" kern="1200" dirty="0"/>
        </a:p>
      </dsp:txBody>
      <dsp:txXfrm>
        <a:off x="5025674" y="2046101"/>
        <a:ext cx="1395584" cy="425653"/>
      </dsp:txXfrm>
    </dsp:sp>
    <dsp:sp modelId="{382E7721-F9BB-48E9-9999-D91B34A7887D}">
      <dsp:nvSpPr>
        <dsp:cNvPr id="0" name=""/>
        <dsp:cNvSpPr/>
      </dsp:nvSpPr>
      <dsp:spPr>
        <a:xfrm>
          <a:off x="5025674" y="2646202"/>
          <a:ext cx="1395584" cy="425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SEO</a:t>
          </a:r>
          <a:endParaRPr lang="es-ES" sz="900" kern="1200" dirty="0"/>
        </a:p>
      </dsp:txBody>
      <dsp:txXfrm>
        <a:off x="5025674" y="2646202"/>
        <a:ext cx="1395584" cy="425653"/>
      </dsp:txXfrm>
    </dsp:sp>
    <dsp:sp modelId="{D580FDFA-33DD-4F6A-BFCC-71E309B82F1F}">
      <dsp:nvSpPr>
        <dsp:cNvPr id="0" name=""/>
        <dsp:cNvSpPr/>
      </dsp:nvSpPr>
      <dsp:spPr>
        <a:xfrm>
          <a:off x="5025674" y="3246303"/>
          <a:ext cx="1395584" cy="425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Email marketing</a:t>
          </a:r>
          <a:endParaRPr lang="es-ES" sz="900" kern="1200" dirty="0"/>
        </a:p>
      </dsp:txBody>
      <dsp:txXfrm>
        <a:off x="5025674" y="3246303"/>
        <a:ext cx="1395584" cy="425653"/>
      </dsp:txXfrm>
    </dsp:sp>
    <dsp:sp modelId="{A31B484B-049C-434A-8C5A-AFF145E19197}">
      <dsp:nvSpPr>
        <dsp:cNvPr id="0" name=""/>
        <dsp:cNvSpPr/>
      </dsp:nvSpPr>
      <dsp:spPr>
        <a:xfrm>
          <a:off x="5025674" y="3846404"/>
          <a:ext cx="1395584" cy="425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Marketing de Afiliados</a:t>
          </a:r>
          <a:endParaRPr lang="es-ES" sz="900" kern="1200" dirty="0"/>
        </a:p>
      </dsp:txBody>
      <dsp:txXfrm>
        <a:off x="5025674" y="3846404"/>
        <a:ext cx="1395584" cy="425653"/>
      </dsp:txXfrm>
    </dsp:sp>
    <dsp:sp modelId="{3578B05D-F58A-4727-947E-005B9A63A18C}">
      <dsp:nvSpPr>
        <dsp:cNvPr id="0" name=""/>
        <dsp:cNvSpPr/>
      </dsp:nvSpPr>
      <dsp:spPr>
        <a:xfrm>
          <a:off x="5025674" y="4446505"/>
          <a:ext cx="1395584" cy="425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Redes Sociales</a:t>
          </a:r>
          <a:endParaRPr lang="es-ES" sz="900" kern="1200" dirty="0"/>
        </a:p>
      </dsp:txBody>
      <dsp:txXfrm>
        <a:off x="5025674" y="4446505"/>
        <a:ext cx="1395584" cy="425653"/>
      </dsp:txXfrm>
    </dsp:sp>
    <dsp:sp modelId="{EC425588-4057-47B2-A126-38BD65FBD03C}">
      <dsp:nvSpPr>
        <dsp:cNvPr id="0" name=""/>
        <dsp:cNvSpPr/>
      </dsp:nvSpPr>
      <dsp:spPr>
        <a:xfrm>
          <a:off x="6700375" y="4446505"/>
          <a:ext cx="1395584" cy="425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Social Media Manager</a:t>
          </a:r>
          <a:endParaRPr lang="es-ES" sz="900" kern="1200" dirty="0"/>
        </a:p>
      </dsp:txBody>
      <dsp:txXfrm>
        <a:off x="6700375" y="4446505"/>
        <a:ext cx="1395584" cy="425653"/>
      </dsp:txXfrm>
    </dsp:sp>
    <dsp:sp modelId="{C4AF7D1B-830E-4287-A8AE-736A13207BF0}">
      <dsp:nvSpPr>
        <dsp:cNvPr id="0" name=""/>
        <dsp:cNvSpPr/>
      </dsp:nvSpPr>
      <dsp:spPr>
        <a:xfrm>
          <a:off x="8375076" y="3846404"/>
          <a:ext cx="1395584" cy="425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Community Manager</a:t>
          </a:r>
          <a:endParaRPr lang="es-ES" sz="900" kern="1200" dirty="0"/>
        </a:p>
      </dsp:txBody>
      <dsp:txXfrm>
        <a:off x="8375076" y="3846404"/>
        <a:ext cx="1395584" cy="425653"/>
      </dsp:txXfrm>
    </dsp:sp>
    <dsp:sp modelId="{13B56477-171A-4FF1-A107-6A05CD7C38FE}">
      <dsp:nvSpPr>
        <dsp:cNvPr id="0" name=""/>
        <dsp:cNvSpPr/>
      </dsp:nvSpPr>
      <dsp:spPr>
        <a:xfrm>
          <a:off x="8375076" y="4446505"/>
          <a:ext cx="1395584" cy="425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Content manager (gestor de contenido digital)</a:t>
          </a:r>
          <a:endParaRPr lang="es-ES" sz="900" kern="1200" dirty="0"/>
        </a:p>
      </dsp:txBody>
      <dsp:txXfrm>
        <a:off x="8375076" y="4446505"/>
        <a:ext cx="1395584" cy="425653"/>
      </dsp:txXfrm>
    </dsp:sp>
    <dsp:sp modelId="{136698D2-8088-4490-8951-5E8628E7AC51}">
      <dsp:nvSpPr>
        <dsp:cNvPr id="0" name=""/>
        <dsp:cNvSpPr/>
      </dsp:nvSpPr>
      <dsp:spPr>
        <a:xfrm>
          <a:off x="10049777" y="4146455"/>
          <a:ext cx="1395584" cy="425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 err="1"/>
            <a:t>Copywriter</a:t>
          </a:r>
          <a:endParaRPr lang="es-ES" sz="900" kern="1200" dirty="0"/>
        </a:p>
      </dsp:txBody>
      <dsp:txXfrm>
        <a:off x="10049777" y="4146455"/>
        <a:ext cx="1395584" cy="425653"/>
      </dsp:txXfrm>
    </dsp:sp>
    <dsp:sp modelId="{8CCBB485-F738-458B-A0D2-A90909A780A4}">
      <dsp:nvSpPr>
        <dsp:cNvPr id="0" name=""/>
        <dsp:cNvSpPr/>
      </dsp:nvSpPr>
      <dsp:spPr>
        <a:xfrm>
          <a:off x="10049777" y="4746556"/>
          <a:ext cx="1395584" cy="425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Diseñador Multimedia (diseñador gráfico)</a:t>
          </a:r>
          <a:endParaRPr lang="es-ES" sz="900" kern="1200" dirty="0"/>
        </a:p>
      </dsp:txBody>
      <dsp:txXfrm>
        <a:off x="10049777" y="4746556"/>
        <a:ext cx="1395584" cy="425653"/>
      </dsp:txXfrm>
    </dsp:sp>
    <dsp:sp modelId="{5DCDF2F1-C903-4F04-ADF7-D8DE073B6E29}">
      <dsp:nvSpPr>
        <dsp:cNvPr id="0" name=""/>
        <dsp:cNvSpPr/>
      </dsp:nvSpPr>
      <dsp:spPr>
        <a:xfrm>
          <a:off x="8375076" y="5046607"/>
          <a:ext cx="1395584" cy="425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Social Media </a:t>
          </a:r>
          <a:r>
            <a:rPr lang="es-MX" sz="900" kern="1200" dirty="0" err="1"/>
            <a:t>Analysts</a:t>
          </a:r>
          <a:endParaRPr lang="es-ES" sz="900" kern="1200" dirty="0"/>
        </a:p>
      </dsp:txBody>
      <dsp:txXfrm>
        <a:off x="8375076" y="5046607"/>
        <a:ext cx="1395584" cy="4256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8FAD70-55F0-412F-95B5-2DCBEB2D2C90}">
      <dsp:nvSpPr>
        <dsp:cNvPr id="0" name=""/>
        <dsp:cNvSpPr/>
      </dsp:nvSpPr>
      <dsp:spPr>
        <a:xfrm>
          <a:off x="3093" y="52743"/>
          <a:ext cx="2453894" cy="147233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MARCA</a:t>
          </a:r>
          <a:endParaRPr lang="es-ES" sz="1800" kern="1200" dirty="0"/>
        </a:p>
      </dsp:txBody>
      <dsp:txXfrm>
        <a:off x="3093" y="52743"/>
        <a:ext cx="2453894" cy="1472336"/>
      </dsp:txXfrm>
    </dsp:sp>
    <dsp:sp modelId="{779ED230-8DBC-49A9-A1ED-50143094C968}">
      <dsp:nvSpPr>
        <dsp:cNvPr id="0" name=""/>
        <dsp:cNvSpPr/>
      </dsp:nvSpPr>
      <dsp:spPr>
        <a:xfrm>
          <a:off x="2702376" y="52743"/>
          <a:ext cx="2453894" cy="1472336"/>
        </a:xfrm>
        <a:prstGeom prst="rect">
          <a:avLst/>
        </a:prstGeom>
        <a:solidFill>
          <a:schemeClr val="accent3">
            <a:hueOff val="1070107"/>
            <a:satOff val="-1361"/>
            <a:lumOff val="32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SEGMENTACIÓN</a:t>
          </a:r>
          <a:endParaRPr lang="es-ES" sz="1800" kern="1200" dirty="0"/>
        </a:p>
      </dsp:txBody>
      <dsp:txXfrm>
        <a:off x="2702376" y="52743"/>
        <a:ext cx="2453894" cy="1472336"/>
      </dsp:txXfrm>
    </dsp:sp>
    <dsp:sp modelId="{69F9EA8F-E3DF-4878-8D9A-2E3CF84A6CE0}">
      <dsp:nvSpPr>
        <dsp:cNvPr id="0" name=""/>
        <dsp:cNvSpPr/>
      </dsp:nvSpPr>
      <dsp:spPr>
        <a:xfrm>
          <a:off x="5401660" y="52743"/>
          <a:ext cx="2453894" cy="1472336"/>
        </a:xfrm>
        <a:prstGeom prst="rect">
          <a:avLst/>
        </a:prstGeom>
        <a:solidFill>
          <a:schemeClr val="accent3">
            <a:hueOff val="2140213"/>
            <a:satOff val="-2722"/>
            <a:lumOff val="65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PROSPECTO</a:t>
          </a:r>
          <a:endParaRPr lang="es-ES" sz="1800" kern="1200" dirty="0"/>
        </a:p>
      </dsp:txBody>
      <dsp:txXfrm>
        <a:off x="5401660" y="52743"/>
        <a:ext cx="2453894" cy="1472336"/>
      </dsp:txXfrm>
    </dsp:sp>
    <dsp:sp modelId="{68593502-8E13-4164-9879-E62064048DE9}">
      <dsp:nvSpPr>
        <dsp:cNvPr id="0" name=""/>
        <dsp:cNvSpPr/>
      </dsp:nvSpPr>
      <dsp:spPr>
        <a:xfrm>
          <a:off x="8100944" y="52743"/>
          <a:ext cx="2453894" cy="1472336"/>
        </a:xfrm>
        <a:prstGeom prst="rect">
          <a:avLst/>
        </a:prstGeom>
        <a:solidFill>
          <a:schemeClr val="accent3">
            <a:hueOff val="3210320"/>
            <a:satOff val="-4082"/>
            <a:lumOff val="98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TARGET</a:t>
          </a:r>
          <a:endParaRPr lang="es-ES" sz="1800" kern="1200" dirty="0"/>
        </a:p>
      </dsp:txBody>
      <dsp:txXfrm>
        <a:off x="8100944" y="52743"/>
        <a:ext cx="2453894" cy="1472336"/>
      </dsp:txXfrm>
    </dsp:sp>
    <dsp:sp modelId="{0D3897FF-5439-4CAA-A7EE-4136F93A565B}">
      <dsp:nvSpPr>
        <dsp:cNvPr id="0" name=""/>
        <dsp:cNvSpPr/>
      </dsp:nvSpPr>
      <dsp:spPr>
        <a:xfrm>
          <a:off x="3093" y="1770469"/>
          <a:ext cx="2453894" cy="1472336"/>
        </a:xfrm>
        <a:prstGeom prst="rect">
          <a:avLst/>
        </a:prstGeom>
        <a:solidFill>
          <a:schemeClr val="accent3">
            <a:hueOff val="4280427"/>
            <a:satOff val="-5443"/>
            <a:lumOff val="130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BUYER PERSONA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(</a:t>
          </a:r>
          <a:r>
            <a:rPr lang="es-MX" sz="1800" kern="1200" dirty="0" err="1"/>
            <a:t>customer</a:t>
          </a:r>
          <a:r>
            <a:rPr lang="es-MX" sz="1800" kern="1200" dirty="0"/>
            <a:t> persona)</a:t>
          </a:r>
          <a:endParaRPr lang="es-ES" sz="1800" kern="1200" dirty="0"/>
        </a:p>
      </dsp:txBody>
      <dsp:txXfrm>
        <a:off x="3093" y="1770469"/>
        <a:ext cx="2453894" cy="1472336"/>
      </dsp:txXfrm>
    </dsp:sp>
    <dsp:sp modelId="{36F96AED-8145-43F4-893B-CB475538AA3A}">
      <dsp:nvSpPr>
        <dsp:cNvPr id="0" name=""/>
        <dsp:cNvSpPr/>
      </dsp:nvSpPr>
      <dsp:spPr>
        <a:xfrm>
          <a:off x="2702376" y="1770469"/>
          <a:ext cx="2453894" cy="1472336"/>
        </a:xfrm>
        <a:prstGeom prst="rect">
          <a:avLst/>
        </a:prstGeom>
        <a:solidFill>
          <a:schemeClr val="accent3">
            <a:hueOff val="5350534"/>
            <a:satOff val="-6804"/>
            <a:lumOff val="163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LEAD</a:t>
          </a:r>
          <a:endParaRPr lang="es-ES" sz="1800" kern="1200" dirty="0"/>
        </a:p>
      </dsp:txBody>
      <dsp:txXfrm>
        <a:off x="2702376" y="1770469"/>
        <a:ext cx="2453894" cy="1472336"/>
      </dsp:txXfrm>
    </dsp:sp>
    <dsp:sp modelId="{6CCE87F0-FF6C-443B-86D8-E67230E72CC5}">
      <dsp:nvSpPr>
        <dsp:cNvPr id="0" name=""/>
        <dsp:cNvSpPr/>
      </dsp:nvSpPr>
      <dsp:spPr>
        <a:xfrm>
          <a:off x="5401660" y="1770469"/>
          <a:ext cx="2453894" cy="1472336"/>
        </a:xfrm>
        <a:prstGeom prst="rect">
          <a:avLst/>
        </a:prstGeom>
        <a:solidFill>
          <a:schemeClr val="accent3">
            <a:hueOff val="6420640"/>
            <a:satOff val="-8165"/>
            <a:lumOff val="196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CONVERSIÓN</a:t>
          </a:r>
          <a:endParaRPr lang="es-ES" sz="1800" kern="1200" dirty="0"/>
        </a:p>
      </dsp:txBody>
      <dsp:txXfrm>
        <a:off x="5401660" y="1770469"/>
        <a:ext cx="2453894" cy="1472336"/>
      </dsp:txXfrm>
    </dsp:sp>
    <dsp:sp modelId="{BDCAA0D7-F18E-45E6-9F9B-5D1E64511BCE}">
      <dsp:nvSpPr>
        <dsp:cNvPr id="0" name=""/>
        <dsp:cNvSpPr/>
      </dsp:nvSpPr>
      <dsp:spPr>
        <a:xfrm>
          <a:off x="8100944" y="1770469"/>
          <a:ext cx="2453894" cy="1472336"/>
        </a:xfrm>
        <a:prstGeom prst="rect">
          <a:avLst/>
        </a:prstGeom>
        <a:solidFill>
          <a:schemeClr val="accent3">
            <a:hueOff val="7490747"/>
            <a:satOff val="-9526"/>
            <a:lumOff val="228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BRANDING DIGITAL</a:t>
          </a:r>
          <a:endParaRPr lang="es-ES" sz="1800" kern="1200" dirty="0"/>
        </a:p>
      </dsp:txBody>
      <dsp:txXfrm>
        <a:off x="8100944" y="1770469"/>
        <a:ext cx="2453894" cy="1472336"/>
      </dsp:txXfrm>
    </dsp:sp>
    <dsp:sp modelId="{15185D07-0A04-4DC6-BBD5-D484DA3680A1}">
      <dsp:nvSpPr>
        <dsp:cNvPr id="0" name=""/>
        <dsp:cNvSpPr/>
      </dsp:nvSpPr>
      <dsp:spPr>
        <a:xfrm>
          <a:off x="3093" y="3488195"/>
          <a:ext cx="2453894" cy="1472336"/>
        </a:xfrm>
        <a:prstGeom prst="rect">
          <a:avLst/>
        </a:prstGeom>
        <a:solidFill>
          <a:schemeClr val="accent3">
            <a:hueOff val="8560854"/>
            <a:satOff val="-10886"/>
            <a:lumOff val="261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EMBUDO DE VENTAS</a:t>
          </a:r>
          <a:endParaRPr lang="es-ES" sz="1800" kern="1200" dirty="0"/>
        </a:p>
      </dsp:txBody>
      <dsp:txXfrm>
        <a:off x="3093" y="3488195"/>
        <a:ext cx="2453894" cy="1472336"/>
      </dsp:txXfrm>
    </dsp:sp>
    <dsp:sp modelId="{1667966A-6174-43E4-98FE-5341B24282FF}">
      <dsp:nvSpPr>
        <dsp:cNvPr id="0" name=""/>
        <dsp:cNvSpPr/>
      </dsp:nvSpPr>
      <dsp:spPr>
        <a:xfrm>
          <a:off x="2702376" y="3488195"/>
          <a:ext cx="2453894" cy="1472336"/>
        </a:xfrm>
        <a:prstGeom prst="rect">
          <a:avLst/>
        </a:prstGeom>
        <a:solidFill>
          <a:schemeClr val="accent3">
            <a:hueOff val="9630960"/>
            <a:satOff val="-12247"/>
            <a:lumOff val="294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 err="1"/>
            <a:t>CUSTOMER</a:t>
          </a:r>
          <a:r>
            <a:rPr lang="es-MX" sz="1800" kern="1200" dirty="0"/>
            <a:t> </a:t>
          </a:r>
          <a:r>
            <a:rPr lang="es-MX" sz="1800" kern="1200" dirty="0" err="1"/>
            <a:t>JOURNEY</a:t>
          </a:r>
          <a:endParaRPr lang="es-ES" sz="1800" kern="1200" dirty="0"/>
        </a:p>
      </dsp:txBody>
      <dsp:txXfrm>
        <a:off x="2702376" y="3488195"/>
        <a:ext cx="2453894" cy="1472336"/>
      </dsp:txXfrm>
    </dsp:sp>
    <dsp:sp modelId="{4FA86648-82B7-4124-8659-E9A515BB2125}">
      <dsp:nvSpPr>
        <dsp:cNvPr id="0" name=""/>
        <dsp:cNvSpPr/>
      </dsp:nvSpPr>
      <dsp:spPr>
        <a:xfrm>
          <a:off x="5401660" y="3488195"/>
          <a:ext cx="2453894" cy="1472336"/>
        </a:xfrm>
        <a:prstGeom prst="rect">
          <a:avLst/>
        </a:prstGeom>
        <a:solidFill>
          <a:schemeClr val="accent3">
            <a:hueOff val="10701067"/>
            <a:satOff val="-13608"/>
            <a:lumOff val="326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E-</a:t>
          </a:r>
          <a:r>
            <a:rPr lang="es-MX" sz="1800" kern="1200" dirty="0" err="1"/>
            <a:t>MAILING</a:t>
          </a:r>
          <a:endParaRPr lang="es-ES" sz="1800" kern="1200" dirty="0"/>
        </a:p>
      </dsp:txBody>
      <dsp:txXfrm>
        <a:off x="5401660" y="3488195"/>
        <a:ext cx="2453894" cy="1472336"/>
      </dsp:txXfrm>
    </dsp:sp>
    <dsp:sp modelId="{36CA05E1-C4E8-4A42-88F3-8C8B324B30CD}">
      <dsp:nvSpPr>
        <dsp:cNvPr id="0" name=""/>
        <dsp:cNvSpPr/>
      </dsp:nvSpPr>
      <dsp:spPr>
        <a:xfrm>
          <a:off x="8100944" y="3488195"/>
          <a:ext cx="2453894" cy="1472336"/>
        </a:xfrm>
        <a:prstGeom prst="rect">
          <a:avLst/>
        </a:prstGeom>
        <a:solidFill>
          <a:schemeClr val="accent3">
            <a:hueOff val="11771174"/>
            <a:satOff val="-14969"/>
            <a:lumOff val="359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TRENDING </a:t>
          </a:r>
          <a:r>
            <a:rPr lang="es-MX" sz="1800" kern="1200" dirty="0" err="1"/>
            <a:t>TOPIC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800" kern="1200" dirty="0"/>
            <a:t>Timing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800" kern="1200" dirty="0" err="1"/>
            <a:t>MVP</a:t>
          </a:r>
          <a:endParaRPr lang="es-ES" sz="1800" kern="1200" dirty="0"/>
        </a:p>
      </dsp:txBody>
      <dsp:txXfrm>
        <a:off x="8100944" y="3488195"/>
        <a:ext cx="2453894" cy="1472336"/>
      </dsp:txXfrm>
    </dsp:sp>
    <dsp:sp modelId="{B8C70DCD-A8EA-4DE3-BA4B-CBA1F9F4761A}">
      <dsp:nvSpPr>
        <dsp:cNvPr id="0" name=""/>
        <dsp:cNvSpPr/>
      </dsp:nvSpPr>
      <dsp:spPr>
        <a:xfrm>
          <a:off x="3093" y="5205921"/>
          <a:ext cx="2453894" cy="1472336"/>
        </a:xfrm>
        <a:prstGeom prst="rect">
          <a:avLst/>
        </a:prstGeom>
        <a:solidFill>
          <a:schemeClr val="accent3">
            <a:hueOff val="12841281"/>
            <a:satOff val="-16330"/>
            <a:lumOff val="392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SEM</a:t>
          </a:r>
          <a:endParaRPr lang="es-ES" sz="1800" kern="1200" dirty="0"/>
        </a:p>
      </dsp:txBody>
      <dsp:txXfrm>
        <a:off x="3093" y="5205921"/>
        <a:ext cx="2453894" cy="1472336"/>
      </dsp:txXfrm>
    </dsp:sp>
    <dsp:sp modelId="{17EEB378-50ED-4850-A903-4ED9A0DE3780}">
      <dsp:nvSpPr>
        <dsp:cNvPr id="0" name=""/>
        <dsp:cNvSpPr/>
      </dsp:nvSpPr>
      <dsp:spPr>
        <a:xfrm>
          <a:off x="2702376" y="5205921"/>
          <a:ext cx="2453894" cy="1472336"/>
        </a:xfrm>
        <a:prstGeom prst="rect">
          <a:avLst/>
        </a:prstGeom>
        <a:solidFill>
          <a:schemeClr val="accent3">
            <a:hueOff val="13911387"/>
            <a:satOff val="-17690"/>
            <a:lumOff val="4248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SEO</a:t>
          </a:r>
          <a:endParaRPr lang="es-ES" sz="14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100" kern="1200" dirty="0"/>
            <a:t>Hosting - Dominio</a:t>
          </a:r>
          <a:endParaRPr lang="es-E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100" kern="1200" dirty="0" err="1"/>
            <a:t>Landing</a:t>
          </a:r>
          <a:r>
            <a:rPr lang="es-MX" sz="1100" kern="1200" dirty="0"/>
            <a:t> page - </a:t>
          </a:r>
          <a:r>
            <a:rPr lang="es-MX" sz="1100" kern="1200" dirty="0" err="1"/>
            <a:t>Keywords</a:t>
          </a:r>
          <a:endParaRPr lang="es-E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100" kern="1200" dirty="0"/>
            <a:t>Link </a:t>
          </a:r>
          <a:r>
            <a:rPr lang="es-MX" sz="1100" kern="1200" dirty="0" err="1"/>
            <a:t>building</a:t>
          </a:r>
          <a:endParaRPr lang="es-E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100" kern="1200" dirty="0"/>
            <a:t>Rebote - Impresión</a:t>
          </a:r>
          <a:endParaRPr lang="es-E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100" kern="1200" dirty="0" err="1"/>
            <a:t>CMS</a:t>
          </a:r>
          <a:r>
            <a:rPr lang="es-MX" sz="1100" kern="1200" dirty="0"/>
            <a:t> - CRM</a:t>
          </a:r>
          <a:endParaRPr lang="es-E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100" kern="1200" dirty="0" err="1"/>
            <a:t>CTA</a:t>
          </a:r>
          <a:endParaRPr lang="es-ES" sz="1100" kern="1200" dirty="0"/>
        </a:p>
      </dsp:txBody>
      <dsp:txXfrm>
        <a:off x="2702376" y="5205921"/>
        <a:ext cx="2453894" cy="1472336"/>
      </dsp:txXfrm>
    </dsp:sp>
    <dsp:sp modelId="{E25BC2D0-7F3E-4301-8EBD-D85AC2B78945}">
      <dsp:nvSpPr>
        <dsp:cNvPr id="0" name=""/>
        <dsp:cNvSpPr/>
      </dsp:nvSpPr>
      <dsp:spPr>
        <a:xfrm>
          <a:off x="5401660" y="5205921"/>
          <a:ext cx="2453894" cy="1472336"/>
        </a:xfrm>
        <a:prstGeom prst="rect">
          <a:avLst/>
        </a:prstGeom>
        <a:solidFill>
          <a:schemeClr val="accent3">
            <a:hueOff val="14981494"/>
            <a:satOff val="-19051"/>
            <a:lumOff val="457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/>
            <a:t>SOCIAL ADS</a:t>
          </a:r>
          <a:endParaRPr lang="es-ES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/>
            <a:t>CPC</a:t>
          </a:r>
          <a:endParaRPr lang="es-E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 err="1"/>
            <a:t>CPM</a:t>
          </a:r>
          <a:endParaRPr lang="es-E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 err="1"/>
            <a:t>CTR</a:t>
          </a:r>
          <a:endParaRPr lang="es-E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/>
            <a:t>CPA</a:t>
          </a:r>
          <a:endParaRPr lang="es-E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 err="1"/>
            <a:t>CPL</a:t>
          </a:r>
          <a:endParaRPr lang="es-ES" sz="1200" kern="1200" dirty="0"/>
        </a:p>
      </dsp:txBody>
      <dsp:txXfrm>
        <a:off x="5401660" y="5205921"/>
        <a:ext cx="2453894" cy="1472336"/>
      </dsp:txXfrm>
    </dsp:sp>
    <dsp:sp modelId="{633A090C-6BF2-42E6-BCFE-E8B3F832F844}">
      <dsp:nvSpPr>
        <dsp:cNvPr id="0" name=""/>
        <dsp:cNvSpPr/>
      </dsp:nvSpPr>
      <dsp:spPr>
        <a:xfrm>
          <a:off x="8100944" y="5205921"/>
          <a:ext cx="2453894" cy="1472336"/>
        </a:xfrm>
        <a:prstGeom prst="rect">
          <a:avLst/>
        </a:prstGeom>
        <a:solidFill>
          <a:schemeClr val="accent3">
            <a:hueOff val="16051600"/>
            <a:satOff val="-20412"/>
            <a:lumOff val="490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 err="1"/>
            <a:t>KPIs</a:t>
          </a:r>
          <a:endParaRPr lang="es-ES" sz="1600" kern="1200" dirty="0"/>
        </a:p>
      </dsp:txBody>
      <dsp:txXfrm>
        <a:off x="8100944" y="5205921"/>
        <a:ext cx="2453894" cy="14723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7E75B9-2716-46CD-B085-357C66BB11C1}">
      <dsp:nvSpPr>
        <dsp:cNvPr id="0" name=""/>
        <dsp:cNvSpPr/>
      </dsp:nvSpPr>
      <dsp:spPr>
        <a:xfrm>
          <a:off x="4217" y="165427"/>
          <a:ext cx="2535955" cy="4032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VIDEOS</a:t>
          </a:r>
          <a:endParaRPr lang="es-ES" sz="1400" kern="1200" dirty="0"/>
        </a:p>
      </dsp:txBody>
      <dsp:txXfrm>
        <a:off x="4217" y="165427"/>
        <a:ext cx="2535955" cy="403200"/>
      </dsp:txXfrm>
    </dsp:sp>
    <dsp:sp modelId="{5268AB7F-1100-4CF8-BD6F-C37336208013}">
      <dsp:nvSpPr>
        <dsp:cNvPr id="0" name=""/>
        <dsp:cNvSpPr/>
      </dsp:nvSpPr>
      <dsp:spPr>
        <a:xfrm>
          <a:off x="4217" y="568627"/>
          <a:ext cx="2535955" cy="522647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Historias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Humor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vlog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 err="1"/>
            <a:t>Review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Preguntas frecuentes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Testimoniales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Tutoriales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Trucos o </a:t>
          </a:r>
          <a:r>
            <a:rPr lang="es-MX" sz="1400" kern="1200" dirty="0" err="1"/>
            <a:t>tips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Unboxing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Microvideos de 5 </a:t>
          </a:r>
          <a:r>
            <a:rPr lang="es-MX" sz="1400" kern="1200" dirty="0" err="1"/>
            <a:t>seg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Videos publicitarios de 30 segundos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Videos verticales cortos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Webinar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Noticias, novedades y actualidad 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Retos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Trending topics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Motivacionales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Concientización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Transmisiones en Vivo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kern="1200" dirty="0"/>
            <a:t>Detrás de cámaras</a:t>
          </a:r>
          <a:endParaRPr lang="es-ES" sz="1400" kern="1200" dirty="0"/>
        </a:p>
      </dsp:txBody>
      <dsp:txXfrm>
        <a:off x="4217" y="568627"/>
        <a:ext cx="2535955" cy="5226479"/>
      </dsp:txXfrm>
    </dsp:sp>
    <dsp:sp modelId="{D94D19C2-3F0C-46F3-8362-EF7CBB802183}">
      <dsp:nvSpPr>
        <dsp:cNvPr id="0" name=""/>
        <dsp:cNvSpPr/>
      </dsp:nvSpPr>
      <dsp:spPr>
        <a:xfrm>
          <a:off x="2895206" y="165427"/>
          <a:ext cx="2535955" cy="4032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IMÁGENES</a:t>
          </a:r>
          <a:endParaRPr lang="es-ES" sz="1400" kern="1200" dirty="0"/>
        </a:p>
      </dsp:txBody>
      <dsp:txXfrm>
        <a:off x="2895206" y="165427"/>
        <a:ext cx="2535955" cy="403200"/>
      </dsp:txXfrm>
    </dsp:sp>
    <dsp:sp modelId="{6BBCA7AA-60AF-4870-B4B3-97BE6714559F}">
      <dsp:nvSpPr>
        <dsp:cNvPr id="0" name=""/>
        <dsp:cNvSpPr/>
      </dsp:nvSpPr>
      <dsp:spPr>
        <a:xfrm>
          <a:off x="2895206" y="568627"/>
          <a:ext cx="2535955" cy="5226479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Fotos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Memes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Gráficos estadísticos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Infografías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Artes o dibujos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Foto de productos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Fotos con copys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Fotos con mensajes alentadores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Gifs animados</a:t>
          </a:r>
        </a:p>
      </dsp:txBody>
      <dsp:txXfrm>
        <a:off x="2895206" y="568627"/>
        <a:ext cx="2535955" cy="5226479"/>
      </dsp:txXfrm>
    </dsp:sp>
    <dsp:sp modelId="{449DA124-3327-433B-B341-8D6AD7EA403B}">
      <dsp:nvSpPr>
        <dsp:cNvPr id="0" name=""/>
        <dsp:cNvSpPr/>
      </dsp:nvSpPr>
      <dsp:spPr>
        <a:xfrm>
          <a:off x="5786195" y="165427"/>
          <a:ext cx="2535955" cy="4032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AUDIOS</a:t>
          </a:r>
          <a:endParaRPr lang="es-ES" sz="1400" kern="1200" dirty="0"/>
        </a:p>
      </dsp:txBody>
      <dsp:txXfrm>
        <a:off x="5786195" y="165427"/>
        <a:ext cx="2535955" cy="403200"/>
      </dsp:txXfrm>
    </dsp:sp>
    <dsp:sp modelId="{AAD8F6B6-C23F-483A-A34D-3407807E339B}">
      <dsp:nvSpPr>
        <dsp:cNvPr id="0" name=""/>
        <dsp:cNvSpPr/>
      </dsp:nvSpPr>
      <dsp:spPr>
        <a:xfrm>
          <a:off x="5786195" y="568627"/>
          <a:ext cx="2535955" cy="5226479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Músicales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Relatos de productos o servicios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Historias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Podcast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 dirty="0"/>
            <a:t>Streaming</a:t>
          </a:r>
        </a:p>
      </dsp:txBody>
      <dsp:txXfrm>
        <a:off x="5786195" y="568627"/>
        <a:ext cx="2535955" cy="5226479"/>
      </dsp:txXfrm>
    </dsp:sp>
    <dsp:sp modelId="{F757820E-7D1D-41EB-AF94-B4FCB8C39C3D}">
      <dsp:nvSpPr>
        <dsp:cNvPr id="0" name=""/>
        <dsp:cNvSpPr/>
      </dsp:nvSpPr>
      <dsp:spPr>
        <a:xfrm>
          <a:off x="8677184" y="165427"/>
          <a:ext cx="2535955" cy="4032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/>
            <a:t>TEXTO</a:t>
          </a:r>
          <a:endParaRPr lang="es-ES" sz="1400" kern="1200" dirty="0"/>
        </a:p>
      </dsp:txBody>
      <dsp:txXfrm>
        <a:off x="8677184" y="165427"/>
        <a:ext cx="2535955" cy="403200"/>
      </dsp:txXfrm>
    </dsp:sp>
    <dsp:sp modelId="{52CD4BCE-6BF0-4EE4-A680-9D962FB64B08}">
      <dsp:nvSpPr>
        <dsp:cNvPr id="0" name=""/>
        <dsp:cNvSpPr/>
      </dsp:nvSpPr>
      <dsp:spPr>
        <a:xfrm>
          <a:off x="8677184" y="568627"/>
          <a:ext cx="2535955" cy="522647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Storytelling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Storydoing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Hashtag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/>
            <a:t>Copy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 dirty="0" err="1"/>
            <a:t>Ebooks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 dirty="0"/>
            <a:t>Guías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 dirty="0"/>
            <a:t>Infografías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 dirty="0"/>
            <a:t>Trípticos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MX" sz="1400" kern="1200" dirty="0"/>
            <a:t>Citas de famosos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endParaRPr lang="es-MX" sz="1400" kern="1200" dirty="0"/>
        </a:p>
      </dsp:txBody>
      <dsp:txXfrm>
        <a:off x="8677184" y="568627"/>
        <a:ext cx="2535955" cy="52264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83E239-AFD7-434E-ACEA-2F28A8141D76}">
      <dsp:nvSpPr>
        <dsp:cNvPr id="0" name=""/>
        <dsp:cNvSpPr/>
      </dsp:nvSpPr>
      <dsp:spPr>
        <a:xfrm>
          <a:off x="8753" y="0"/>
          <a:ext cx="1615408" cy="555425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Objetivo  General</a:t>
          </a:r>
          <a:endParaRPr lang="es-ES" sz="1700" kern="1200" dirty="0"/>
        </a:p>
      </dsp:txBody>
      <dsp:txXfrm>
        <a:off x="8753" y="0"/>
        <a:ext cx="1615408" cy="1666276"/>
      </dsp:txXfrm>
    </dsp:sp>
    <dsp:sp modelId="{F8E40A6B-D6E6-492B-A6DA-A35BFA983C2E}">
      <dsp:nvSpPr>
        <dsp:cNvPr id="0" name=""/>
        <dsp:cNvSpPr/>
      </dsp:nvSpPr>
      <dsp:spPr>
        <a:xfrm>
          <a:off x="170294" y="1666276"/>
          <a:ext cx="1292326" cy="36102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 err="1"/>
            <a:t>Engagement</a:t>
          </a:r>
          <a:endParaRPr lang="es-ES" sz="1000" kern="1200" dirty="0"/>
        </a:p>
      </dsp:txBody>
      <dsp:txXfrm>
        <a:off x="208145" y="1704127"/>
        <a:ext cx="1216624" cy="3534564"/>
      </dsp:txXfrm>
    </dsp:sp>
    <dsp:sp modelId="{AA0778A7-A46A-42F6-9AB3-8EE74B6DDCBB}">
      <dsp:nvSpPr>
        <dsp:cNvPr id="0" name=""/>
        <dsp:cNvSpPr/>
      </dsp:nvSpPr>
      <dsp:spPr>
        <a:xfrm>
          <a:off x="1745317" y="0"/>
          <a:ext cx="1615408" cy="555425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Objetivos específicos</a:t>
          </a:r>
          <a:endParaRPr lang="es-ES" sz="1700" kern="1200" dirty="0"/>
        </a:p>
      </dsp:txBody>
      <dsp:txXfrm>
        <a:off x="1745317" y="0"/>
        <a:ext cx="1615408" cy="1666276"/>
      </dsp:txXfrm>
    </dsp:sp>
    <dsp:sp modelId="{1D8C42B6-215F-44C8-A762-CD479BC6F1C1}">
      <dsp:nvSpPr>
        <dsp:cNvPr id="0" name=""/>
        <dsp:cNvSpPr/>
      </dsp:nvSpPr>
      <dsp:spPr>
        <a:xfrm>
          <a:off x="1906858" y="1666412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205459"/>
            <a:satOff val="328"/>
            <a:lumOff val="-7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Impresiones o Reproducciones (cantidad)</a:t>
          </a:r>
          <a:endParaRPr lang="es-ES" sz="1000" kern="1200" dirty="0"/>
        </a:p>
      </dsp:txBody>
      <dsp:txXfrm>
        <a:off x="1930557" y="1690111"/>
        <a:ext cx="1244928" cy="761738"/>
      </dsp:txXfrm>
    </dsp:sp>
    <dsp:sp modelId="{BE821DC7-3DD0-4EDD-AAF4-1A6BF475103C}">
      <dsp:nvSpPr>
        <dsp:cNvPr id="0" name=""/>
        <dsp:cNvSpPr/>
      </dsp:nvSpPr>
      <dsp:spPr>
        <a:xfrm>
          <a:off x="1906858" y="2600031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410917"/>
            <a:satOff val="656"/>
            <a:lumOff val="-14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Me gusta y Reacciones (cantidad)</a:t>
          </a:r>
          <a:endParaRPr lang="es-ES" sz="1000" kern="1200" dirty="0"/>
        </a:p>
      </dsp:txBody>
      <dsp:txXfrm>
        <a:off x="1930557" y="2623730"/>
        <a:ext cx="1244928" cy="761738"/>
      </dsp:txXfrm>
    </dsp:sp>
    <dsp:sp modelId="{5837B8BC-E068-4DF4-85CE-CF8713AA723C}">
      <dsp:nvSpPr>
        <dsp:cNvPr id="0" name=""/>
        <dsp:cNvSpPr/>
      </dsp:nvSpPr>
      <dsp:spPr>
        <a:xfrm>
          <a:off x="1906858" y="3533651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616376"/>
            <a:satOff val="984"/>
            <a:lumOff val="-21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Comentarios (cantidad)</a:t>
          </a:r>
          <a:endParaRPr lang="es-ES" sz="1000" kern="1200" dirty="0"/>
        </a:p>
      </dsp:txBody>
      <dsp:txXfrm>
        <a:off x="1930557" y="3557350"/>
        <a:ext cx="1244928" cy="761738"/>
      </dsp:txXfrm>
    </dsp:sp>
    <dsp:sp modelId="{C512DD7C-D385-4022-9DD5-4DDEAED3B73F}">
      <dsp:nvSpPr>
        <dsp:cNvPr id="0" name=""/>
        <dsp:cNvSpPr/>
      </dsp:nvSpPr>
      <dsp:spPr>
        <a:xfrm>
          <a:off x="1906858" y="4467270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821835"/>
            <a:satOff val="1311"/>
            <a:lumOff val="-28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Shares (cantidad)</a:t>
          </a:r>
          <a:endParaRPr lang="es-ES" sz="1000" kern="1200" dirty="0"/>
        </a:p>
      </dsp:txBody>
      <dsp:txXfrm>
        <a:off x="1930557" y="4490969"/>
        <a:ext cx="1244928" cy="761738"/>
      </dsp:txXfrm>
    </dsp:sp>
    <dsp:sp modelId="{5BF83DB5-D427-4413-B3D0-123D92A5499A}">
      <dsp:nvSpPr>
        <dsp:cNvPr id="0" name=""/>
        <dsp:cNvSpPr/>
      </dsp:nvSpPr>
      <dsp:spPr>
        <a:xfrm>
          <a:off x="3481881" y="0"/>
          <a:ext cx="1615408" cy="555425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Target</a:t>
          </a:r>
          <a:endParaRPr lang="es-ES" sz="1700" kern="1200" dirty="0"/>
        </a:p>
      </dsp:txBody>
      <dsp:txXfrm>
        <a:off x="3481881" y="0"/>
        <a:ext cx="1615408" cy="1666276"/>
      </dsp:txXfrm>
    </dsp:sp>
    <dsp:sp modelId="{C1DFC854-EB9E-4F11-B433-7517849CB59C}">
      <dsp:nvSpPr>
        <dsp:cNvPr id="0" name=""/>
        <dsp:cNvSpPr/>
      </dsp:nvSpPr>
      <dsp:spPr>
        <a:xfrm>
          <a:off x="3643422" y="1666751"/>
          <a:ext cx="1292326" cy="1091188"/>
        </a:xfrm>
        <a:prstGeom prst="roundRect">
          <a:avLst>
            <a:gd name="adj" fmla="val 10000"/>
          </a:avLst>
        </a:prstGeom>
        <a:solidFill>
          <a:schemeClr val="accent2">
            <a:hueOff val="-1027293"/>
            <a:satOff val="1639"/>
            <a:lumOff val="-35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Segmentación</a:t>
          </a:r>
          <a:endParaRPr lang="es-ES" sz="1000" kern="1200" dirty="0"/>
        </a:p>
      </dsp:txBody>
      <dsp:txXfrm>
        <a:off x="3675382" y="1698711"/>
        <a:ext cx="1228406" cy="1027268"/>
      </dsp:txXfrm>
    </dsp:sp>
    <dsp:sp modelId="{8C8A8EC9-E3CB-4736-AD31-685260863789}">
      <dsp:nvSpPr>
        <dsp:cNvPr id="0" name=""/>
        <dsp:cNvSpPr/>
      </dsp:nvSpPr>
      <dsp:spPr>
        <a:xfrm>
          <a:off x="3643422" y="2925815"/>
          <a:ext cx="1292326" cy="1091188"/>
        </a:xfrm>
        <a:prstGeom prst="roundRect">
          <a:avLst>
            <a:gd name="adj" fmla="val 10000"/>
          </a:avLst>
        </a:prstGeom>
        <a:solidFill>
          <a:schemeClr val="accent2">
            <a:hueOff val="-1232752"/>
            <a:satOff val="1967"/>
            <a:lumOff val="-42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Buyer persona</a:t>
          </a:r>
          <a:endParaRPr lang="es-ES" sz="1000" kern="1200" dirty="0"/>
        </a:p>
      </dsp:txBody>
      <dsp:txXfrm>
        <a:off x="3675382" y="2957775"/>
        <a:ext cx="1228406" cy="1027268"/>
      </dsp:txXfrm>
    </dsp:sp>
    <dsp:sp modelId="{201D9DF9-CB12-4EAF-8285-179A547C10E3}">
      <dsp:nvSpPr>
        <dsp:cNvPr id="0" name=""/>
        <dsp:cNvSpPr/>
      </dsp:nvSpPr>
      <dsp:spPr>
        <a:xfrm>
          <a:off x="3643422" y="4184879"/>
          <a:ext cx="1292326" cy="1091188"/>
        </a:xfrm>
        <a:prstGeom prst="roundRect">
          <a:avLst>
            <a:gd name="adj" fmla="val 10000"/>
          </a:avLst>
        </a:prstGeom>
        <a:solidFill>
          <a:schemeClr val="accent2">
            <a:hueOff val="-1438211"/>
            <a:satOff val="2295"/>
            <a:lumOff val="-49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Audiencia</a:t>
          </a:r>
          <a:endParaRPr lang="es-ES" sz="1000" kern="1200" dirty="0"/>
        </a:p>
      </dsp:txBody>
      <dsp:txXfrm>
        <a:off x="3675382" y="4216839"/>
        <a:ext cx="1228406" cy="1027268"/>
      </dsp:txXfrm>
    </dsp:sp>
    <dsp:sp modelId="{37B6A9C4-F68B-46BC-B8E2-5FAB65C79332}">
      <dsp:nvSpPr>
        <dsp:cNvPr id="0" name=""/>
        <dsp:cNvSpPr/>
      </dsp:nvSpPr>
      <dsp:spPr>
        <a:xfrm>
          <a:off x="5218445" y="0"/>
          <a:ext cx="1615408" cy="555425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Canales (plataformas)</a:t>
          </a:r>
          <a:endParaRPr lang="es-ES" sz="1700" kern="1200" dirty="0"/>
        </a:p>
      </dsp:txBody>
      <dsp:txXfrm>
        <a:off x="5218445" y="0"/>
        <a:ext cx="1615408" cy="1666276"/>
      </dsp:txXfrm>
    </dsp:sp>
    <dsp:sp modelId="{93D0D181-B501-4EF1-955B-5EE99AD37CB0}">
      <dsp:nvSpPr>
        <dsp:cNvPr id="0" name=""/>
        <dsp:cNvSpPr/>
      </dsp:nvSpPr>
      <dsp:spPr>
        <a:xfrm>
          <a:off x="5379986" y="1666548"/>
          <a:ext cx="1292326" cy="533254"/>
        </a:xfrm>
        <a:prstGeom prst="roundRect">
          <a:avLst>
            <a:gd name="adj" fmla="val 10000"/>
          </a:avLst>
        </a:prstGeom>
        <a:solidFill>
          <a:schemeClr val="accent2">
            <a:hueOff val="-1643669"/>
            <a:satOff val="2623"/>
            <a:lumOff val="-56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Twitter</a:t>
          </a:r>
          <a:endParaRPr lang="es-ES" sz="1000" kern="1200" dirty="0"/>
        </a:p>
      </dsp:txBody>
      <dsp:txXfrm>
        <a:off x="5395604" y="1682166"/>
        <a:ext cx="1261090" cy="502018"/>
      </dsp:txXfrm>
    </dsp:sp>
    <dsp:sp modelId="{1795D5BE-D28A-4513-8C32-8B277DAC8DC8}">
      <dsp:nvSpPr>
        <dsp:cNvPr id="0" name=""/>
        <dsp:cNvSpPr/>
      </dsp:nvSpPr>
      <dsp:spPr>
        <a:xfrm>
          <a:off x="5379986" y="2281841"/>
          <a:ext cx="1292326" cy="533254"/>
        </a:xfrm>
        <a:prstGeom prst="roundRect">
          <a:avLst>
            <a:gd name="adj" fmla="val 10000"/>
          </a:avLst>
        </a:prstGeom>
        <a:solidFill>
          <a:schemeClr val="accent2">
            <a:hueOff val="-1849128"/>
            <a:satOff val="2951"/>
            <a:lumOff val="-63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Facebook</a:t>
          </a:r>
          <a:endParaRPr lang="es-ES" sz="1000" kern="1200" dirty="0"/>
        </a:p>
      </dsp:txBody>
      <dsp:txXfrm>
        <a:off x="5395604" y="2297459"/>
        <a:ext cx="1261090" cy="502018"/>
      </dsp:txXfrm>
    </dsp:sp>
    <dsp:sp modelId="{328ACA7E-9FC4-4693-A437-5717CB74D269}">
      <dsp:nvSpPr>
        <dsp:cNvPr id="0" name=""/>
        <dsp:cNvSpPr/>
      </dsp:nvSpPr>
      <dsp:spPr>
        <a:xfrm>
          <a:off x="5379986" y="2897135"/>
          <a:ext cx="1292326" cy="533254"/>
        </a:xfrm>
        <a:prstGeom prst="roundRect">
          <a:avLst>
            <a:gd name="adj" fmla="val 10000"/>
          </a:avLst>
        </a:prstGeom>
        <a:solidFill>
          <a:schemeClr val="accent2">
            <a:hueOff val="-2054587"/>
            <a:satOff val="3278"/>
            <a:lumOff val="-70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Instagram</a:t>
          </a:r>
          <a:endParaRPr lang="es-ES" sz="1000" kern="1200" dirty="0"/>
        </a:p>
      </dsp:txBody>
      <dsp:txXfrm>
        <a:off x="5395604" y="2912753"/>
        <a:ext cx="1261090" cy="502018"/>
      </dsp:txXfrm>
    </dsp:sp>
    <dsp:sp modelId="{02F89213-D24F-4868-B9B8-FC483DB7E66D}">
      <dsp:nvSpPr>
        <dsp:cNvPr id="0" name=""/>
        <dsp:cNvSpPr/>
      </dsp:nvSpPr>
      <dsp:spPr>
        <a:xfrm>
          <a:off x="5379986" y="3512429"/>
          <a:ext cx="1292326" cy="533254"/>
        </a:xfrm>
        <a:prstGeom prst="roundRect">
          <a:avLst>
            <a:gd name="adj" fmla="val 10000"/>
          </a:avLst>
        </a:prstGeom>
        <a:solidFill>
          <a:schemeClr val="accent2">
            <a:hueOff val="-2260045"/>
            <a:satOff val="3606"/>
            <a:lumOff val="-77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Youtube</a:t>
          </a:r>
          <a:endParaRPr lang="es-ES" sz="1000" kern="1200" dirty="0"/>
        </a:p>
      </dsp:txBody>
      <dsp:txXfrm>
        <a:off x="5395604" y="3528047"/>
        <a:ext cx="1261090" cy="502018"/>
      </dsp:txXfrm>
    </dsp:sp>
    <dsp:sp modelId="{B582918C-74F5-45AA-8473-C927311904F0}">
      <dsp:nvSpPr>
        <dsp:cNvPr id="0" name=""/>
        <dsp:cNvSpPr/>
      </dsp:nvSpPr>
      <dsp:spPr>
        <a:xfrm>
          <a:off x="5379986" y="4127723"/>
          <a:ext cx="1292326" cy="533254"/>
        </a:xfrm>
        <a:prstGeom prst="roundRect">
          <a:avLst>
            <a:gd name="adj" fmla="val 10000"/>
          </a:avLst>
        </a:prstGeom>
        <a:solidFill>
          <a:schemeClr val="accent2">
            <a:hueOff val="-2465504"/>
            <a:satOff val="3934"/>
            <a:lumOff val="-84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 err="1"/>
            <a:t>Linkedin</a:t>
          </a:r>
          <a:endParaRPr lang="es-ES" sz="1000" kern="1200" dirty="0"/>
        </a:p>
      </dsp:txBody>
      <dsp:txXfrm>
        <a:off x="5395604" y="4143341"/>
        <a:ext cx="1261090" cy="502018"/>
      </dsp:txXfrm>
    </dsp:sp>
    <dsp:sp modelId="{EB570585-2F1A-4F5C-B30C-1ED89F8BC1B6}">
      <dsp:nvSpPr>
        <dsp:cNvPr id="0" name=""/>
        <dsp:cNvSpPr/>
      </dsp:nvSpPr>
      <dsp:spPr>
        <a:xfrm>
          <a:off x="5379986" y="4743017"/>
          <a:ext cx="1292326" cy="533254"/>
        </a:xfrm>
        <a:prstGeom prst="roundRect">
          <a:avLst>
            <a:gd name="adj" fmla="val 10000"/>
          </a:avLst>
        </a:prstGeom>
        <a:solidFill>
          <a:schemeClr val="accent2">
            <a:hueOff val="-2670962"/>
            <a:satOff val="4262"/>
            <a:lumOff val="-918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 err="1"/>
            <a:t>Tiktok</a:t>
          </a:r>
          <a:endParaRPr lang="es-ES" sz="1000" kern="1200" dirty="0"/>
        </a:p>
      </dsp:txBody>
      <dsp:txXfrm>
        <a:off x="5395604" y="4758635"/>
        <a:ext cx="1261090" cy="502018"/>
      </dsp:txXfrm>
    </dsp:sp>
    <dsp:sp modelId="{2B881B34-B38B-44FB-844D-F77652AB2382}">
      <dsp:nvSpPr>
        <dsp:cNvPr id="0" name=""/>
        <dsp:cNvSpPr/>
      </dsp:nvSpPr>
      <dsp:spPr>
        <a:xfrm>
          <a:off x="6955009" y="0"/>
          <a:ext cx="1615408" cy="555425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Contenido</a:t>
          </a:r>
          <a:endParaRPr lang="es-ES" sz="1700" kern="1200" dirty="0"/>
        </a:p>
      </dsp:txBody>
      <dsp:txXfrm>
        <a:off x="6955009" y="0"/>
        <a:ext cx="1615408" cy="1666276"/>
      </dsp:txXfrm>
    </dsp:sp>
    <dsp:sp modelId="{3112F467-FFC5-4D8D-87F4-F8676AD3AC9D}">
      <dsp:nvSpPr>
        <dsp:cNvPr id="0" name=""/>
        <dsp:cNvSpPr/>
      </dsp:nvSpPr>
      <dsp:spPr>
        <a:xfrm>
          <a:off x="7116550" y="1666412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2876421"/>
            <a:satOff val="4590"/>
            <a:lumOff val="-988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Videos</a:t>
          </a:r>
          <a:endParaRPr lang="es-ES" sz="1000" kern="1200" dirty="0"/>
        </a:p>
      </dsp:txBody>
      <dsp:txXfrm>
        <a:off x="7140249" y="1690111"/>
        <a:ext cx="1244928" cy="761738"/>
      </dsp:txXfrm>
    </dsp:sp>
    <dsp:sp modelId="{7CB80BF1-B75A-46C6-889C-88607A70B619}">
      <dsp:nvSpPr>
        <dsp:cNvPr id="0" name=""/>
        <dsp:cNvSpPr/>
      </dsp:nvSpPr>
      <dsp:spPr>
        <a:xfrm>
          <a:off x="7116550" y="2600031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3081880"/>
            <a:satOff val="4918"/>
            <a:lumOff val="-1059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Imágenes</a:t>
          </a:r>
          <a:endParaRPr lang="es-ES" sz="1000" kern="1200" dirty="0"/>
        </a:p>
      </dsp:txBody>
      <dsp:txXfrm>
        <a:off x="7140249" y="2623730"/>
        <a:ext cx="1244928" cy="761738"/>
      </dsp:txXfrm>
    </dsp:sp>
    <dsp:sp modelId="{92DF3C73-B5E2-4D74-A978-972C9879644A}">
      <dsp:nvSpPr>
        <dsp:cNvPr id="0" name=""/>
        <dsp:cNvSpPr/>
      </dsp:nvSpPr>
      <dsp:spPr>
        <a:xfrm>
          <a:off x="7116550" y="3533651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3287338"/>
            <a:satOff val="5245"/>
            <a:lumOff val="-113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Audios</a:t>
          </a:r>
          <a:endParaRPr lang="es-ES" sz="1000" kern="1200" dirty="0"/>
        </a:p>
      </dsp:txBody>
      <dsp:txXfrm>
        <a:off x="7140249" y="3557350"/>
        <a:ext cx="1244928" cy="761738"/>
      </dsp:txXfrm>
    </dsp:sp>
    <dsp:sp modelId="{80EBAD05-E878-4DDD-8F9D-26C80D13F104}">
      <dsp:nvSpPr>
        <dsp:cNvPr id="0" name=""/>
        <dsp:cNvSpPr/>
      </dsp:nvSpPr>
      <dsp:spPr>
        <a:xfrm>
          <a:off x="7116550" y="4467270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3492797"/>
            <a:satOff val="5573"/>
            <a:lumOff val="-120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Textos</a:t>
          </a:r>
          <a:endParaRPr lang="es-ES" sz="1000" kern="1200" dirty="0"/>
        </a:p>
      </dsp:txBody>
      <dsp:txXfrm>
        <a:off x="7140249" y="4490969"/>
        <a:ext cx="1244928" cy="761738"/>
      </dsp:txXfrm>
    </dsp:sp>
    <dsp:sp modelId="{F17921F5-628F-4BE9-9A18-921449D4939A}">
      <dsp:nvSpPr>
        <dsp:cNvPr id="0" name=""/>
        <dsp:cNvSpPr/>
      </dsp:nvSpPr>
      <dsp:spPr>
        <a:xfrm>
          <a:off x="8691573" y="0"/>
          <a:ext cx="1615408" cy="555425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Medición de Resultados (métricas)</a:t>
          </a:r>
          <a:endParaRPr lang="es-ES" sz="1700" kern="1200" dirty="0"/>
        </a:p>
      </dsp:txBody>
      <dsp:txXfrm>
        <a:off x="8691573" y="0"/>
        <a:ext cx="1615408" cy="1666276"/>
      </dsp:txXfrm>
    </dsp:sp>
    <dsp:sp modelId="{A278D6FA-9023-474C-B719-4085D325BE1E}">
      <dsp:nvSpPr>
        <dsp:cNvPr id="0" name=""/>
        <dsp:cNvSpPr/>
      </dsp:nvSpPr>
      <dsp:spPr>
        <a:xfrm>
          <a:off x="8853114" y="1666412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3698256"/>
            <a:satOff val="5901"/>
            <a:lumOff val="-127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Impresiones o Reproducciones</a:t>
          </a:r>
          <a:endParaRPr lang="es-ES" sz="1000" kern="1200" dirty="0"/>
        </a:p>
      </dsp:txBody>
      <dsp:txXfrm>
        <a:off x="8876813" y="1690111"/>
        <a:ext cx="1244928" cy="761738"/>
      </dsp:txXfrm>
    </dsp:sp>
    <dsp:sp modelId="{B825911A-E200-4AD1-981A-E230588E3969}">
      <dsp:nvSpPr>
        <dsp:cNvPr id="0" name=""/>
        <dsp:cNvSpPr/>
      </dsp:nvSpPr>
      <dsp:spPr>
        <a:xfrm>
          <a:off x="8853114" y="2600031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3903714"/>
            <a:satOff val="6229"/>
            <a:lumOff val="-134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Me gusta y Reacciones</a:t>
          </a:r>
          <a:endParaRPr lang="es-ES" sz="1000" kern="1200" dirty="0"/>
        </a:p>
      </dsp:txBody>
      <dsp:txXfrm>
        <a:off x="8876813" y="2623730"/>
        <a:ext cx="1244928" cy="761738"/>
      </dsp:txXfrm>
    </dsp:sp>
    <dsp:sp modelId="{77920C0F-12EC-46B3-93EF-103C4A1C7BCE}">
      <dsp:nvSpPr>
        <dsp:cNvPr id="0" name=""/>
        <dsp:cNvSpPr/>
      </dsp:nvSpPr>
      <dsp:spPr>
        <a:xfrm>
          <a:off x="8853114" y="3533651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4109173"/>
            <a:satOff val="6557"/>
            <a:lumOff val="-141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Comentarios</a:t>
          </a:r>
          <a:endParaRPr lang="es-ES" sz="1000" kern="1200" dirty="0"/>
        </a:p>
      </dsp:txBody>
      <dsp:txXfrm>
        <a:off x="8876813" y="3557350"/>
        <a:ext cx="1244928" cy="761738"/>
      </dsp:txXfrm>
    </dsp:sp>
    <dsp:sp modelId="{BB6882A6-B078-478E-9D7F-A5742436F0E0}">
      <dsp:nvSpPr>
        <dsp:cNvPr id="0" name=""/>
        <dsp:cNvSpPr/>
      </dsp:nvSpPr>
      <dsp:spPr>
        <a:xfrm>
          <a:off x="8853114" y="4467270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4314632"/>
            <a:satOff val="6885"/>
            <a:lumOff val="-148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Shares</a:t>
          </a:r>
          <a:endParaRPr lang="es-ES" sz="1000" kern="1200" dirty="0"/>
        </a:p>
      </dsp:txBody>
      <dsp:txXfrm>
        <a:off x="8876813" y="4490969"/>
        <a:ext cx="1244928" cy="761738"/>
      </dsp:txXfrm>
    </dsp:sp>
    <dsp:sp modelId="{11DA1367-239A-41E7-B884-B43A6E0561E6}">
      <dsp:nvSpPr>
        <dsp:cNvPr id="0" name=""/>
        <dsp:cNvSpPr/>
      </dsp:nvSpPr>
      <dsp:spPr>
        <a:xfrm>
          <a:off x="10428137" y="0"/>
          <a:ext cx="1615408" cy="555425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Informe</a:t>
          </a:r>
          <a:endParaRPr lang="es-ES" sz="1700" kern="1200" dirty="0"/>
        </a:p>
      </dsp:txBody>
      <dsp:txXfrm>
        <a:off x="10428137" y="0"/>
        <a:ext cx="1615408" cy="1666276"/>
      </dsp:txXfrm>
    </dsp:sp>
    <dsp:sp modelId="{A39941FC-FCB5-487E-A9D0-67C2AF570DD5}">
      <dsp:nvSpPr>
        <dsp:cNvPr id="0" name=""/>
        <dsp:cNvSpPr/>
      </dsp:nvSpPr>
      <dsp:spPr>
        <a:xfrm>
          <a:off x="10589678" y="1666412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4520090"/>
            <a:satOff val="7212"/>
            <a:lumOff val="-155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Objetivos logrados</a:t>
          </a:r>
          <a:endParaRPr lang="es-ES" sz="1000" kern="1200" dirty="0"/>
        </a:p>
      </dsp:txBody>
      <dsp:txXfrm>
        <a:off x="10613377" y="1690111"/>
        <a:ext cx="1244928" cy="761738"/>
      </dsp:txXfrm>
    </dsp:sp>
    <dsp:sp modelId="{9C169168-CD26-462B-BBAC-E97FEB6DE9CD}">
      <dsp:nvSpPr>
        <dsp:cNvPr id="0" name=""/>
        <dsp:cNvSpPr/>
      </dsp:nvSpPr>
      <dsp:spPr>
        <a:xfrm>
          <a:off x="10589678" y="2600031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4725549"/>
            <a:satOff val="7540"/>
            <a:lumOff val="-162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Objetivos no logrados</a:t>
          </a:r>
          <a:endParaRPr lang="es-ES" sz="1000" kern="1200" dirty="0"/>
        </a:p>
      </dsp:txBody>
      <dsp:txXfrm>
        <a:off x="10613377" y="2623730"/>
        <a:ext cx="1244928" cy="761738"/>
      </dsp:txXfrm>
    </dsp:sp>
    <dsp:sp modelId="{9CDE16E8-1647-4B87-A349-F5F52ADC3C94}">
      <dsp:nvSpPr>
        <dsp:cNvPr id="0" name=""/>
        <dsp:cNvSpPr/>
      </dsp:nvSpPr>
      <dsp:spPr>
        <a:xfrm>
          <a:off x="10589678" y="3533651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4931007"/>
            <a:satOff val="7868"/>
            <a:lumOff val="-169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Actividades que se realizaron</a:t>
          </a:r>
          <a:endParaRPr lang="es-ES" sz="1000" kern="1200" dirty="0"/>
        </a:p>
      </dsp:txBody>
      <dsp:txXfrm>
        <a:off x="10613377" y="3557350"/>
        <a:ext cx="1244928" cy="761738"/>
      </dsp:txXfrm>
    </dsp:sp>
    <dsp:sp modelId="{87F48A80-06FC-4E57-9542-76D6E7CEC2C5}">
      <dsp:nvSpPr>
        <dsp:cNvPr id="0" name=""/>
        <dsp:cNvSpPr/>
      </dsp:nvSpPr>
      <dsp:spPr>
        <a:xfrm>
          <a:off x="10589678" y="4467270"/>
          <a:ext cx="1292326" cy="809136"/>
        </a:xfrm>
        <a:prstGeom prst="roundRect">
          <a:avLst>
            <a:gd name="adj" fmla="val 10000"/>
          </a:avLst>
        </a:prstGeom>
        <a:solidFill>
          <a:schemeClr val="accent2">
            <a:hueOff val="-5136466"/>
            <a:satOff val="8196"/>
            <a:lumOff val="-176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/>
            <a:t>Retroalimentación necesaria </a:t>
          </a:r>
          <a:endParaRPr lang="es-ES" sz="1000" kern="1200" dirty="0"/>
        </a:p>
      </dsp:txBody>
      <dsp:txXfrm>
        <a:off x="10613377" y="4490969"/>
        <a:ext cx="1244928" cy="76173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23A817-199D-44C0-B66C-46D4B63B9826}">
      <dsp:nvSpPr>
        <dsp:cNvPr id="0" name=""/>
        <dsp:cNvSpPr/>
      </dsp:nvSpPr>
      <dsp:spPr>
        <a:xfrm>
          <a:off x="52" y="21284"/>
          <a:ext cx="4988803" cy="102936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b="1" kern="1200" dirty="0"/>
            <a:t>SOCIAL </a:t>
          </a:r>
          <a:r>
            <a:rPr lang="es-MX" sz="2800" b="1" kern="1200" dirty="0" err="1"/>
            <a:t>LISTENING</a:t>
          </a:r>
          <a:r>
            <a:rPr lang="es-MX" sz="2800" b="1" kern="1200" dirty="0"/>
            <a:t> </a:t>
          </a:r>
          <a:endParaRPr lang="es-ES" sz="2800" b="1" kern="1200" dirty="0"/>
        </a:p>
      </dsp:txBody>
      <dsp:txXfrm>
        <a:off x="52" y="21284"/>
        <a:ext cx="4988803" cy="1029360"/>
      </dsp:txXfrm>
    </dsp:sp>
    <dsp:sp modelId="{09623EE5-3975-40A4-9D4E-45B0E629ECB7}">
      <dsp:nvSpPr>
        <dsp:cNvPr id="0" name=""/>
        <dsp:cNvSpPr/>
      </dsp:nvSpPr>
      <dsp:spPr>
        <a:xfrm>
          <a:off x="52" y="1050644"/>
          <a:ext cx="4988803" cy="476532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Mira hacia adelante</a:t>
          </a:r>
          <a:endParaRPr lang="es-E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Analiza la información</a:t>
          </a:r>
          <a:endParaRPr lang="es-E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Mira el panorama</a:t>
          </a:r>
          <a:endParaRPr lang="es-E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Usa la información como estrategia de acción inmediata</a:t>
          </a:r>
          <a:endParaRPr lang="es-E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Analiza el contexto de una discusión</a:t>
          </a:r>
          <a:endParaRPr lang="es-E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Busca Trending topics </a:t>
          </a:r>
          <a:endParaRPr lang="es-E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Busca hashtags</a:t>
          </a:r>
          <a:endParaRPr lang="es-ES" sz="2800" kern="1200" dirty="0"/>
        </a:p>
      </dsp:txBody>
      <dsp:txXfrm>
        <a:off x="52" y="1050644"/>
        <a:ext cx="4988803" cy="4765320"/>
      </dsp:txXfrm>
    </dsp:sp>
    <dsp:sp modelId="{A3335D84-2B06-4F3A-B1BA-B7A7456D2186}">
      <dsp:nvSpPr>
        <dsp:cNvPr id="0" name=""/>
        <dsp:cNvSpPr/>
      </dsp:nvSpPr>
      <dsp:spPr>
        <a:xfrm>
          <a:off x="5687287" y="21284"/>
          <a:ext cx="4988803" cy="1029360"/>
        </a:xfrm>
        <a:prstGeom prst="rect">
          <a:avLst/>
        </a:prstGeom>
        <a:solidFill>
          <a:schemeClr val="accent3">
            <a:hueOff val="-2477517"/>
            <a:satOff val="-28862"/>
            <a:lumOff val="-3725"/>
            <a:alphaOff val="0"/>
          </a:schemeClr>
        </a:solidFill>
        <a:ln w="15875" cap="rnd" cmpd="sng" algn="ctr">
          <a:solidFill>
            <a:schemeClr val="accent3">
              <a:hueOff val="-2477517"/>
              <a:satOff val="-28862"/>
              <a:lumOff val="-3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b="1" kern="1200" dirty="0"/>
            <a:t>SOCIAL MEDIA </a:t>
          </a:r>
          <a:r>
            <a:rPr lang="es-MX" sz="2800" b="1" kern="1200" dirty="0" err="1"/>
            <a:t>MONITORING</a:t>
          </a:r>
          <a:endParaRPr lang="es-ES" sz="2800" b="1" kern="1200" dirty="0"/>
        </a:p>
      </dsp:txBody>
      <dsp:txXfrm>
        <a:off x="5687287" y="21284"/>
        <a:ext cx="4988803" cy="1029360"/>
      </dsp:txXfrm>
    </dsp:sp>
    <dsp:sp modelId="{7B2FA1C2-7048-4842-9E36-BAC0E8AEE2F0}">
      <dsp:nvSpPr>
        <dsp:cNvPr id="0" name=""/>
        <dsp:cNvSpPr/>
      </dsp:nvSpPr>
      <dsp:spPr>
        <a:xfrm>
          <a:off x="5687287" y="1050644"/>
          <a:ext cx="4988803" cy="4765320"/>
        </a:xfrm>
        <a:prstGeom prst="rect">
          <a:avLst/>
        </a:prstGeom>
        <a:solidFill>
          <a:schemeClr val="accent3">
            <a:tint val="40000"/>
            <a:alpha val="90000"/>
            <a:hueOff val="-3094494"/>
            <a:satOff val="-32763"/>
            <a:lumOff val="-1760"/>
            <a:alphaOff val="0"/>
          </a:schemeClr>
        </a:solidFill>
        <a:ln w="15875" cap="rnd" cmpd="sng" algn="ctr">
          <a:solidFill>
            <a:schemeClr val="accent3">
              <a:tint val="40000"/>
              <a:alpha val="90000"/>
              <a:hueOff val="-3094494"/>
              <a:satOff val="-32763"/>
              <a:lumOff val="-17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Mira atrás</a:t>
          </a:r>
          <a:endParaRPr lang="es-E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Reúne información </a:t>
          </a:r>
          <a:endParaRPr lang="es-E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Se enfoca en los detalles</a:t>
          </a:r>
          <a:endParaRPr lang="es-E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Mide el éxito</a:t>
          </a:r>
          <a:endParaRPr lang="es-E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Mide las campañas</a:t>
          </a:r>
          <a:endParaRPr lang="es-E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Ve como está la reputación de la Marca</a:t>
          </a:r>
          <a:endParaRPr lang="es-E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800" kern="1200" dirty="0"/>
            <a:t>Genera informe</a:t>
          </a:r>
          <a:endParaRPr lang="es-ES" sz="2800" kern="1200" dirty="0"/>
        </a:p>
      </dsp:txBody>
      <dsp:txXfrm>
        <a:off x="5687287" y="1050644"/>
        <a:ext cx="4988803" cy="47653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F2F8D8-A6F3-496E-8E1C-D63660E70AD2}">
      <dsp:nvSpPr>
        <dsp:cNvPr id="0" name=""/>
        <dsp:cNvSpPr/>
      </dsp:nvSpPr>
      <dsp:spPr>
        <a:xfrm>
          <a:off x="1708866" y="1655078"/>
          <a:ext cx="1181161" cy="118116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FACEBOOK</a:t>
          </a:r>
          <a:endParaRPr lang="es-ES" sz="1100" kern="1200" dirty="0"/>
        </a:p>
      </dsp:txBody>
      <dsp:txXfrm>
        <a:off x="1881843" y="1828055"/>
        <a:ext cx="835207" cy="835207"/>
      </dsp:txXfrm>
    </dsp:sp>
    <dsp:sp modelId="{3EF97001-1EE1-48A8-81A5-77E6707A2791}">
      <dsp:nvSpPr>
        <dsp:cNvPr id="0" name=""/>
        <dsp:cNvSpPr/>
      </dsp:nvSpPr>
      <dsp:spPr>
        <a:xfrm rot="16200000">
          <a:off x="2174503" y="1225610"/>
          <a:ext cx="249886" cy="4015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900" kern="1200"/>
        </a:p>
      </dsp:txBody>
      <dsp:txXfrm>
        <a:off x="2211986" y="1343412"/>
        <a:ext cx="174920" cy="240956"/>
      </dsp:txXfrm>
    </dsp:sp>
    <dsp:sp modelId="{FBA9D8BA-6312-47A4-8B94-DB70538A011A}">
      <dsp:nvSpPr>
        <dsp:cNvPr id="0" name=""/>
        <dsp:cNvSpPr/>
      </dsp:nvSpPr>
      <dsp:spPr>
        <a:xfrm>
          <a:off x="1708866" y="2432"/>
          <a:ext cx="1181161" cy="118116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¿QUE ES?</a:t>
          </a:r>
          <a:endParaRPr lang="es-ES" sz="1100" kern="1200" dirty="0"/>
        </a:p>
      </dsp:txBody>
      <dsp:txXfrm>
        <a:off x="1881843" y="175409"/>
        <a:ext cx="835207" cy="835207"/>
      </dsp:txXfrm>
    </dsp:sp>
    <dsp:sp modelId="{E4B97A80-CE01-45DD-B56E-2BE75419F593}">
      <dsp:nvSpPr>
        <dsp:cNvPr id="0" name=""/>
        <dsp:cNvSpPr/>
      </dsp:nvSpPr>
      <dsp:spPr>
        <a:xfrm rot="19800000">
          <a:off x="2883995" y="1635236"/>
          <a:ext cx="249886" cy="4015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4159237"/>
            <a:satOff val="-114"/>
            <a:lumOff val="-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900" kern="1200"/>
        </a:p>
      </dsp:txBody>
      <dsp:txXfrm>
        <a:off x="2889017" y="1734297"/>
        <a:ext cx="174920" cy="240956"/>
      </dsp:txXfrm>
    </dsp:sp>
    <dsp:sp modelId="{D6490762-6F7C-4B07-BD5F-3C29B679DD85}">
      <dsp:nvSpPr>
        <dsp:cNvPr id="0" name=""/>
        <dsp:cNvSpPr/>
      </dsp:nvSpPr>
      <dsp:spPr>
        <a:xfrm>
          <a:off x="3140099" y="828755"/>
          <a:ext cx="1181161" cy="1181161"/>
        </a:xfrm>
        <a:prstGeom prst="ellipse">
          <a:avLst/>
        </a:prstGeom>
        <a:solidFill>
          <a:schemeClr val="accent5">
            <a:hueOff val="4159237"/>
            <a:satOff val="-114"/>
            <a:lumOff val="-628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ALCANCE</a:t>
          </a:r>
          <a:endParaRPr lang="es-ES" sz="1100" kern="1200" dirty="0"/>
        </a:p>
      </dsp:txBody>
      <dsp:txXfrm>
        <a:off x="3313076" y="1001732"/>
        <a:ext cx="835207" cy="835207"/>
      </dsp:txXfrm>
    </dsp:sp>
    <dsp:sp modelId="{8F5702E0-D5E7-4F32-9843-9D4C06462519}">
      <dsp:nvSpPr>
        <dsp:cNvPr id="0" name=""/>
        <dsp:cNvSpPr/>
      </dsp:nvSpPr>
      <dsp:spPr>
        <a:xfrm rot="1800000">
          <a:off x="2883995" y="2454486"/>
          <a:ext cx="249886" cy="4015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8318473"/>
            <a:satOff val="-227"/>
            <a:lumOff val="-125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900" kern="1200"/>
        </a:p>
      </dsp:txBody>
      <dsp:txXfrm>
        <a:off x="2889017" y="2516064"/>
        <a:ext cx="174920" cy="240956"/>
      </dsp:txXfrm>
    </dsp:sp>
    <dsp:sp modelId="{4B15C28D-4D9B-408A-9203-38D8BCAB0CE6}">
      <dsp:nvSpPr>
        <dsp:cNvPr id="0" name=""/>
        <dsp:cNvSpPr/>
      </dsp:nvSpPr>
      <dsp:spPr>
        <a:xfrm>
          <a:off x="3140099" y="2481401"/>
          <a:ext cx="1181161" cy="1181161"/>
        </a:xfrm>
        <a:prstGeom prst="ellipse">
          <a:avLst/>
        </a:prstGeom>
        <a:solidFill>
          <a:schemeClr val="accent5">
            <a:hueOff val="8318473"/>
            <a:satOff val="-227"/>
            <a:lumOff val="-1255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BENEFICIOS</a:t>
          </a:r>
          <a:endParaRPr lang="es-ES" sz="1100" kern="1200" dirty="0"/>
        </a:p>
      </dsp:txBody>
      <dsp:txXfrm>
        <a:off x="3313076" y="2654378"/>
        <a:ext cx="835207" cy="835207"/>
      </dsp:txXfrm>
    </dsp:sp>
    <dsp:sp modelId="{0251B7F8-0FA4-41A9-A514-21421861F8F1}">
      <dsp:nvSpPr>
        <dsp:cNvPr id="0" name=""/>
        <dsp:cNvSpPr/>
      </dsp:nvSpPr>
      <dsp:spPr>
        <a:xfrm rot="5400000">
          <a:off x="2174503" y="2864112"/>
          <a:ext cx="249886" cy="4015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2477710"/>
            <a:satOff val="-341"/>
            <a:lumOff val="-1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400" kern="1200"/>
        </a:p>
      </dsp:txBody>
      <dsp:txXfrm>
        <a:off x="2211986" y="2906948"/>
        <a:ext cx="174920" cy="240956"/>
      </dsp:txXfrm>
    </dsp:sp>
    <dsp:sp modelId="{10455608-458E-4190-BBB3-632BDAFA48A7}">
      <dsp:nvSpPr>
        <dsp:cNvPr id="0" name=""/>
        <dsp:cNvSpPr/>
      </dsp:nvSpPr>
      <dsp:spPr>
        <a:xfrm>
          <a:off x="1708866" y="3307724"/>
          <a:ext cx="1181161" cy="1181161"/>
        </a:xfrm>
        <a:prstGeom prst="ellipse">
          <a:avLst/>
        </a:prstGeom>
        <a:solidFill>
          <a:schemeClr val="accent5">
            <a:hueOff val="12477710"/>
            <a:satOff val="-341"/>
            <a:lumOff val="-1883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PERFILES</a:t>
          </a:r>
          <a:endParaRPr lang="es-ES" sz="1100" kern="1200" dirty="0"/>
        </a:p>
      </dsp:txBody>
      <dsp:txXfrm>
        <a:off x="1881843" y="3480701"/>
        <a:ext cx="835207" cy="835207"/>
      </dsp:txXfrm>
    </dsp:sp>
    <dsp:sp modelId="{09A9181C-FAE7-46B3-BF7B-5FC300E1C99C}">
      <dsp:nvSpPr>
        <dsp:cNvPr id="0" name=""/>
        <dsp:cNvSpPr/>
      </dsp:nvSpPr>
      <dsp:spPr>
        <a:xfrm rot="9000000">
          <a:off x="1465011" y="2454486"/>
          <a:ext cx="249886" cy="4015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6636946"/>
            <a:satOff val="-454"/>
            <a:lumOff val="-251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400" kern="1200"/>
        </a:p>
      </dsp:txBody>
      <dsp:txXfrm rot="10800000">
        <a:off x="1534955" y="2516064"/>
        <a:ext cx="174920" cy="240956"/>
      </dsp:txXfrm>
    </dsp:sp>
    <dsp:sp modelId="{D1F833F7-F626-447C-AEF5-A62DFE7DD8B3}">
      <dsp:nvSpPr>
        <dsp:cNvPr id="0" name=""/>
        <dsp:cNvSpPr/>
      </dsp:nvSpPr>
      <dsp:spPr>
        <a:xfrm>
          <a:off x="277632" y="2481401"/>
          <a:ext cx="1181161" cy="1181161"/>
        </a:xfrm>
        <a:prstGeom prst="ellipse">
          <a:avLst/>
        </a:prstGeom>
        <a:solidFill>
          <a:schemeClr val="accent5">
            <a:hueOff val="16636946"/>
            <a:satOff val="-454"/>
            <a:lumOff val="-251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PÁGINAS</a:t>
          </a:r>
          <a:endParaRPr lang="es-ES" sz="1100" kern="1200" dirty="0"/>
        </a:p>
      </dsp:txBody>
      <dsp:txXfrm>
        <a:off x="450609" y="2654378"/>
        <a:ext cx="835207" cy="835207"/>
      </dsp:txXfrm>
    </dsp:sp>
    <dsp:sp modelId="{84FBABBB-6B93-45BD-9B5A-599E418853DD}">
      <dsp:nvSpPr>
        <dsp:cNvPr id="0" name=""/>
        <dsp:cNvSpPr/>
      </dsp:nvSpPr>
      <dsp:spPr>
        <a:xfrm rot="12600000">
          <a:off x="1465011" y="1635236"/>
          <a:ext cx="249886" cy="4015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20796183"/>
            <a:satOff val="-568"/>
            <a:lumOff val="-313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400" kern="1200"/>
        </a:p>
      </dsp:txBody>
      <dsp:txXfrm rot="10800000">
        <a:off x="1534955" y="1734297"/>
        <a:ext cx="174920" cy="240956"/>
      </dsp:txXfrm>
    </dsp:sp>
    <dsp:sp modelId="{29A12EE5-DC6C-4574-829C-8FE028498EB7}">
      <dsp:nvSpPr>
        <dsp:cNvPr id="0" name=""/>
        <dsp:cNvSpPr/>
      </dsp:nvSpPr>
      <dsp:spPr>
        <a:xfrm>
          <a:off x="277632" y="828755"/>
          <a:ext cx="1181161" cy="1181161"/>
        </a:xfrm>
        <a:prstGeom prst="ellipse">
          <a:avLst/>
        </a:prstGeom>
        <a:solidFill>
          <a:schemeClr val="accent5">
            <a:hueOff val="20796183"/>
            <a:satOff val="-568"/>
            <a:lumOff val="-3138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100" kern="1200" dirty="0"/>
            <a:t>GRUPOS</a:t>
          </a:r>
          <a:endParaRPr lang="es-ES" sz="1100" kern="1200" dirty="0"/>
        </a:p>
      </dsp:txBody>
      <dsp:txXfrm>
        <a:off x="450609" y="1001732"/>
        <a:ext cx="835207" cy="83520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76BFFD-F0D9-4196-8108-BCD9B62A8AC2}">
      <dsp:nvSpPr>
        <dsp:cNvPr id="0" name=""/>
        <dsp:cNvSpPr/>
      </dsp:nvSpPr>
      <dsp:spPr>
        <a:xfrm>
          <a:off x="-6932578" y="-1060794"/>
          <a:ext cx="8257602" cy="8257602"/>
        </a:xfrm>
        <a:prstGeom prst="blockArc">
          <a:avLst>
            <a:gd name="adj1" fmla="val 18900000"/>
            <a:gd name="adj2" fmla="val 2700000"/>
            <a:gd name="adj3" fmla="val 262"/>
          </a:avLst>
        </a:pr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F0D218-490F-4F64-9804-C70C3E01DE04}">
      <dsp:nvSpPr>
        <dsp:cNvPr id="0" name=""/>
        <dsp:cNvSpPr/>
      </dsp:nvSpPr>
      <dsp:spPr>
        <a:xfrm>
          <a:off x="430441" y="278943"/>
          <a:ext cx="5443034" cy="55764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62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 dirty="0"/>
            <a:t>INTERACCIÓN</a:t>
          </a:r>
          <a:endParaRPr lang="es-ES" sz="2400" kern="1200" dirty="0"/>
        </a:p>
      </dsp:txBody>
      <dsp:txXfrm>
        <a:off x="430441" y="278943"/>
        <a:ext cx="5443034" cy="557640"/>
      </dsp:txXfrm>
    </dsp:sp>
    <dsp:sp modelId="{C5D2D9D0-28E1-4AB8-8992-2BA2F20F47D9}">
      <dsp:nvSpPr>
        <dsp:cNvPr id="0" name=""/>
        <dsp:cNvSpPr/>
      </dsp:nvSpPr>
      <dsp:spPr>
        <a:xfrm>
          <a:off x="81915" y="209238"/>
          <a:ext cx="697051" cy="6970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510C07-E627-4F55-AB50-9D020CF6DD4C}">
      <dsp:nvSpPr>
        <dsp:cNvPr id="0" name=""/>
        <dsp:cNvSpPr/>
      </dsp:nvSpPr>
      <dsp:spPr>
        <a:xfrm>
          <a:off x="935435" y="1115895"/>
          <a:ext cx="4938040" cy="557640"/>
        </a:xfrm>
        <a:prstGeom prst="rect">
          <a:avLst/>
        </a:prstGeom>
        <a:solidFill>
          <a:schemeClr val="accent4">
            <a:hueOff val="-276693"/>
            <a:satOff val="-223"/>
            <a:lumOff val="458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62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 dirty="0"/>
            <a:t>RELEVANCIA</a:t>
          </a:r>
          <a:endParaRPr lang="es-ES" sz="2400" kern="1200" dirty="0"/>
        </a:p>
      </dsp:txBody>
      <dsp:txXfrm>
        <a:off x="935435" y="1115895"/>
        <a:ext cx="4938040" cy="557640"/>
      </dsp:txXfrm>
    </dsp:sp>
    <dsp:sp modelId="{C3A362EB-10FF-4D49-ABB8-0CC6F65BCEBD}">
      <dsp:nvSpPr>
        <dsp:cNvPr id="0" name=""/>
        <dsp:cNvSpPr/>
      </dsp:nvSpPr>
      <dsp:spPr>
        <a:xfrm>
          <a:off x="586909" y="1046190"/>
          <a:ext cx="697051" cy="6970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-276693"/>
              <a:satOff val="-223"/>
              <a:lumOff val="4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C3DCA4-E0D5-455D-9ED2-6219374E4667}">
      <dsp:nvSpPr>
        <dsp:cNvPr id="0" name=""/>
        <dsp:cNvSpPr/>
      </dsp:nvSpPr>
      <dsp:spPr>
        <a:xfrm>
          <a:off x="1212169" y="1952234"/>
          <a:ext cx="4661306" cy="557640"/>
        </a:xfrm>
        <a:prstGeom prst="rect">
          <a:avLst/>
        </a:prstGeom>
        <a:solidFill>
          <a:schemeClr val="accent4">
            <a:hueOff val="-553385"/>
            <a:satOff val="-447"/>
            <a:lumOff val="91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62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 dirty="0"/>
            <a:t>FECHA DE PUBLICACIÓN</a:t>
          </a:r>
          <a:endParaRPr lang="es-ES" sz="2400" kern="1200" dirty="0"/>
        </a:p>
      </dsp:txBody>
      <dsp:txXfrm>
        <a:off x="1212169" y="1952234"/>
        <a:ext cx="4661306" cy="557640"/>
      </dsp:txXfrm>
    </dsp:sp>
    <dsp:sp modelId="{7D788E0A-63F0-4411-974C-D6FDC9233B02}">
      <dsp:nvSpPr>
        <dsp:cNvPr id="0" name=""/>
        <dsp:cNvSpPr/>
      </dsp:nvSpPr>
      <dsp:spPr>
        <a:xfrm>
          <a:off x="863643" y="1882529"/>
          <a:ext cx="697051" cy="6970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-553385"/>
              <a:satOff val="-447"/>
              <a:lumOff val="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E21417-F3B3-46E7-8492-9B7789E89E3E}">
      <dsp:nvSpPr>
        <dsp:cNvPr id="0" name=""/>
        <dsp:cNvSpPr/>
      </dsp:nvSpPr>
      <dsp:spPr>
        <a:xfrm>
          <a:off x="1300528" y="2789186"/>
          <a:ext cx="4572948" cy="557640"/>
        </a:xfrm>
        <a:prstGeom prst="rect">
          <a:avLst/>
        </a:prstGeom>
        <a:solidFill>
          <a:schemeClr val="accent4">
            <a:hueOff val="-830078"/>
            <a:satOff val="-670"/>
            <a:lumOff val="137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62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 dirty="0"/>
            <a:t>TIPOS DE PUBLICACIÓN</a:t>
          </a:r>
          <a:endParaRPr lang="es-ES" sz="2400" kern="1200" dirty="0"/>
        </a:p>
      </dsp:txBody>
      <dsp:txXfrm>
        <a:off x="1300528" y="2789186"/>
        <a:ext cx="4572948" cy="557640"/>
      </dsp:txXfrm>
    </dsp:sp>
    <dsp:sp modelId="{749B276C-DF06-49F1-AA66-90165ADA16A2}">
      <dsp:nvSpPr>
        <dsp:cNvPr id="0" name=""/>
        <dsp:cNvSpPr/>
      </dsp:nvSpPr>
      <dsp:spPr>
        <a:xfrm>
          <a:off x="952002" y="2719481"/>
          <a:ext cx="697051" cy="6970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-830078"/>
              <a:satOff val="-670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9CCD70-367A-4FAE-9568-319B2227C191}">
      <dsp:nvSpPr>
        <dsp:cNvPr id="0" name=""/>
        <dsp:cNvSpPr/>
      </dsp:nvSpPr>
      <dsp:spPr>
        <a:xfrm>
          <a:off x="1212169" y="3626138"/>
          <a:ext cx="4661306" cy="557640"/>
        </a:xfrm>
        <a:prstGeom prst="rect">
          <a:avLst/>
        </a:prstGeom>
        <a:solidFill>
          <a:schemeClr val="accent4">
            <a:hueOff val="-1106771"/>
            <a:satOff val="-893"/>
            <a:lumOff val="183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62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 dirty="0"/>
            <a:t>POPULARIDAD</a:t>
          </a:r>
          <a:endParaRPr lang="es-ES" sz="2400" kern="1200" dirty="0"/>
        </a:p>
      </dsp:txBody>
      <dsp:txXfrm>
        <a:off x="1212169" y="3626138"/>
        <a:ext cx="4661306" cy="557640"/>
      </dsp:txXfrm>
    </dsp:sp>
    <dsp:sp modelId="{4213C126-6B63-4854-A086-CDBFFA7CE138}">
      <dsp:nvSpPr>
        <dsp:cNvPr id="0" name=""/>
        <dsp:cNvSpPr/>
      </dsp:nvSpPr>
      <dsp:spPr>
        <a:xfrm>
          <a:off x="863643" y="3556433"/>
          <a:ext cx="697051" cy="6970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-1106771"/>
              <a:satOff val="-893"/>
              <a:lumOff val="18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18CD10-A657-4AE6-9634-F52E47E67B72}">
      <dsp:nvSpPr>
        <dsp:cNvPr id="0" name=""/>
        <dsp:cNvSpPr/>
      </dsp:nvSpPr>
      <dsp:spPr>
        <a:xfrm>
          <a:off x="935435" y="4462477"/>
          <a:ext cx="4938040" cy="557640"/>
        </a:xfrm>
        <a:prstGeom prst="rect">
          <a:avLst/>
        </a:prstGeom>
        <a:solidFill>
          <a:schemeClr val="accent4">
            <a:hueOff val="-1383463"/>
            <a:satOff val="-1117"/>
            <a:lumOff val="2288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62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 dirty="0"/>
            <a:t>COMPARTIDOS CON AMIGOS</a:t>
          </a:r>
          <a:endParaRPr lang="es-ES" sz="2400" kern="1200" dirty="0"/>
        </a:p>
      </dsp:txBody>
      <dsp:txXfrm>
        <a:off x="935435" y="4462477"/>
        <a:ext cx="4938040" cy="557640"/>
      </dsp:txXfrm>
    </dsp:sp>
    <dsp:sp modelId="{8DDAC51A-CDDC-410C-9581-EF34458CF05E}">
      <dsp:nvSpPr>
        <dsp:cNvPr id="0" name=""/>
        <dsp:cNvSpPr/>
      </dsp:nvSpPr>
      <dsp:spPr>
        <a:xfrm>
          <a:off x="586909" y="4392772"/>
          <a:ext cx="697051" cy="6970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-1383463"/>
              <a:satOff val="-1117"/>
              <a:lumOff val="22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C1B9FA-460D-41B6-BED6-0EBD3CE3A221}">
      <dsp:nvSpPr>
        <dsp:cNvPr id="0" name=""/>
        <dsp:cNvSpPr/>
      </dsp:nvSpPr>
      <dsp:spPr>
        <a:xfrm>
          <a:off x="430441" y="5299429"/>
          <a:ext cx="5443034" cy="557640"/>
        </a:xfrm>
        <a:prstGeom prst="rect">
          <a:avLst/>
        </a:prstGeom>
        <a:solidFill>
          <a:schemeClr val="accent4">
            <a:hueOff val="-1660156"/>
            <a:satOff val="-1340"/>
            <a:lumOff val="274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62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 dirty="0"/>
            <a:t>COMPLEJIDAD DEL CONTENIDO</a:t>
          </a:r>
          <a:endParaRPr lang="es-ES" sz="2400" kern="1200" dirty="0"/>
        </a:p>
      </dsp:txBody>
      <dsp:txXfrm>
        <a:off x="430441" y="5299429"/>
        <a:ext cx="5443034" cy="557640"/>
      </dsp:txXfrm>
    </dsp:sp>
    <dsp:sp modelId="{5DF48033-1F56-4A39-BA08-F079379F6D69}">
      <dsp:nvSpPr>
        <dsp:cNvPr id="0" name=""/>
        <dsp:cNvSpPr/>
      </dsp:nvSpPr>
      <dsp:spPr>
        <a:xfrm>
          <a:off x="81915" y="5229724"/>
          <a:ext cx="697051" cy="6970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-1660156"/>
              <a:satOff val="-1340"/>
              <a:lumOff val="27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2D38AC-FF81-4996-A953-43D6E13B5DB1}">
      <dsp:nvSpPr>
        <dsp:cNvPr id="0" name=""/>
        <dsp:cNvSpPr/>
      </dsp:nvSpPr>
      <dsp:spPr>
        <a:xfrm>
          <a:off x="0" y="388124"/>
          <a:ext cx="8226801" cy="3118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491" tIns="312420" rIns="638491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Tener cuidado con </a:t>
          </a:r>
          <a:r>
            <a:rPr lang="es-MX" sz="1500" kern="1200" dirty="0" err="1"/>
            <a:t>Trolls</a:t>
          </a:r>
          <a:r>
            <a:rPr lang="es-MX" sz="1500" kern="1200" dirty="0"/>
            <a:t> y Haters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Lidiar con equivocaciones y retractarse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Crea publicaciones con lenguaje genérico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No hables directamente de tu Marca o producto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Crea encuestas 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Crea promociones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Intenta ser original para diferenciarte de los demás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Aprender SEO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Aprender </a:t>
          </a:r>
          <a:r>
            <a:rPr lang="es-MX" sz="1500" kern="1200" dirty="0" err="1"/>
            <a:t>HistoryTelling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Aprender Google Ads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Aprender Edición Multimedia y </a:t>
          </a:r>
          <a:r>
            <a:rPr lang="es-MX" sz="1500" kern="1200" dirty="0" err="1"/>
            <a:t>Copy</a:t>
          </a:r>
          <a:endParaRPr lang="es-ES" sz="1500" kern="1200" dirty="0"/>
        </a:p>
      </dsp:txBody>
      <dsp:txXfrm>
        <a:off x="0" y="388124"/>
        <a:ext cx="8226801" cy="3118500"/>
      </dsp:txXfrm>
    </dsp:sp>
    <dsp:sp modelId="{4B9BDC2D-38F9-49A3-9D30-B3F535525DB9}">
      <dsp:nvSpPr>
        <dsp:cNvPr id="0" name=""/>
        <dsp:cNvSpPr/>
      </dsp:nvSpPr>
      <dsp:spPr>
        <a:xfrm>
          <a:off x="411340" y="166724"/>
          <a:ext cx="5758760" cy="442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667" tIns="0" rIns="217667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CONSEJOS</a:t>
          </a:r>
          <a:endParaRPr lang="es-ES" sz="1500" kern="1200" dirty="0"/>
        </a:p>
      </dsp:txBody>
      <dsp:txXfrm>
        <a:off x="432956" y="188340"/>
        <a:ext cx="5715528" cy="399568"/>
      </dsp:txXfrm>
    </dsp:sp>
    <dsp:sp modelId="{AB54D831-EF9F-4FE2-AB7F-9E05C8E5B676}">
      <dsp:nvSpPr>
        <dsp:cNvPr id="0" name=""/>
        <dsp:cNvSpPr/>
      </dsp:nvSpPr>
      <dsp:spPr>
        <a:xfrm>
          <a:off x="0" y="3809025"/>
          <a:ext cx="8226801" cy="2882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491" tIns="312420" rIns="638491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No escuchar a tu audiencia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Desviarse del Target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Comprar seguidores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Crear perfiles falsos para forzar la opinión positiva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Centrarte en los memes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Publicar información falsa sobre tu producto o servicio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Publicación noticias falsa o no confirmada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No poner fuente de una noticia, imagen o video externo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Tratar temas delicados con frialdad</a:t>
          </a:r>
          <a:endParaRPr lang="es-E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Hacer </a:t>
          </a:r>
          <a:r>
            <a:rPr lang="es-MX" sz="1500" kern="1200" dirty="0" err="1"/>
            <a:t>FollowBack</a:t>
          </a:r>
          <a:endParaRPr lang="es-ES" sz="1500" kern="1200" dirty="0"/>
        </a:p>
      </dsp:txBody>
      <dsp:txXfrm>
        <a:off x="0" y="3809025"/>
        <a:ext cx="8226801" cy="2882250"/>
      </dsp:txXfrm>
    </dsp:sp>
    <dsp:sp modelId="{714F55F0-759C-419A-8D07-E9B978FC4943}">
      <dsp:nvSpPr>
        <dsp:cNvPr id="0" name=""/>
        <dsp:cNvSpPr/>
      </dsp:nvSpPr>
      <dsp:spPr>
        <a:xfrm>
          <a:off x="411340" y="3587625"/>
          <a:ext cx="5758760" cy="442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667" tIns="0" rIns="217667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EVITAR</a:t>
          </a:r>
          <a:endParaRPr lang="es-ES" sz="1500" kern="1200" dirty="0"/>
        </a:p>
      </dsp:txBody>
      <dsp:txXfrm>
        <a:off x="432956" y="3609241"/>
        <a:ext cx="5715528" cy="399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98139-FAD4-49A2-A779-30AD57803C56}" type="datetimeFigureOut">
              <a:t>01/05/2023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ECAD39-8244-4622-A5AD-7556F131C5DA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3889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3909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7427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2676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8537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8883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12880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1709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1392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34296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8094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4143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8774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9125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0058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74789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88542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54381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68993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03970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08732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40945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4157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5336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85537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31039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53232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69834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64547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32643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30153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92198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413690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9120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45745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5457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536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82981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02461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03332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347983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633531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21743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78711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8006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69014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3007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8326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37933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742781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45334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2141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36077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01091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74940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4591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433301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2946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866350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46681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803405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94515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547521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16375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52160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412753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3200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279805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621710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653290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264093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09188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204958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07026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6432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604227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649013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86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147888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04923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713335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223504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729420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83667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6562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38714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94182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47462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74716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36663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01/05/2023</a:t>
            </a:fld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5760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7.xml"/><Relationship Id="rId7" Type="http://schemas.openxmlformats.org/officeDocument/2006/relationships/image" Target="../media/image20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5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8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>
                <a:cs typeface="Calibri Light"/>
              </a:rPr>
              <a:t>COMMUNITY MANAGER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62500" lnSpcReduction="20000"/>
          </a:bodyPr>
          <a:lstStyle/>
          <a:p>
            <a:r>
              <a:rPr lang="es-ES" sz="4400" dirty="0">
                <a:solidFill>
                  <a:schemeClr val="bg1"/>
                </a:solidFill>
                <a:cs typeface="Calibri"/>
              </a:rPr>
              <a:t>Lic. </a:t>
            </a:r>
            <a:r>
              <a:rPr lang="es-ES" sz="4400" dirty="0" err="1">
                <a:solidFill>
                  <a:schemeClr val="bg1"/>
                </a:solidFill>
                <a:cs typeface="Calibri"/>
              </a:rPr>
              <a:t>Mgr</a:t>
            </a:r>
            <a:r>
              <a:rPr lang="es-ES" sz="4400" dirty="0">
                <a:solidFill>
                  <a:schemeClr val="bg1"/>
                </a:solidFill>
                <a:cs typeface="Calibri"/>
              </a:rPr>
              <a:t>. Yoney Gallardo</a:t>
            </a:r>
            <a:endParaRPr lang="es-E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273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8" descr="Imagen que contiene Escala de tiempo&#10;&#10;Descripción generada automáticamente">
            <a:extLst>
              <a:ext uri="{FF2B5EF4-FFF2-40B4-BE49-F238E27FC236}">
                <a16:creationId xmlns:a16="http://schemas.microsoft.com/office/drawing/2014/main" id="{9108913B-D9B4-B179-1F85-ABF0B2962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601" b="55324"/>
          <a:stretch/>
        </p:blipFill>
        <p:spPr>
          <a:xfrm>
            <a:off x="1268074" y="1888062"/>
            <a:ext cx="4458031" cy="4953001"/>
          </a:xfrm>
          <a:prstGeom prst="rect">
            <a:avLst/>
          </a:prstGeom>
        </p:spPr>
      </p:pic>
      <p:pic>
        <p:nvPicPr>
          <p:cNvPr id="9" name="Imagen 8" descr="Imagen que contiene Escala de tiempo&#10;&#10;Descripción generada automáticamente">
            <a:extLst>
              <a:ext uri="{FF2B5EF4-FFF2-40B4-BE49-F238E27FC236}">
                <a16:creationId xmlns:a16="http://schemas.microsoft.com/office/drawing/2014/main" id="{E27D6DD8-87F2-35DA-D1BF-1C1377F26A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964" r="455" b="4093"/>
          <a:stretch/>
        </p:blipFill>
        <p:spPr>
          <a:xfrm>
            <a:off x="6880178" y="1888063"/>
            <a:ext cx="3869754" cy="49530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E0CA8230-B0EC-4F4B-B34B-7D771A07B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2478"/>
            <a:ext cx="10515600" cy="84065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ES" sz="3600" dirty="0">
                <a:cs typeface="Calibri Light"/>
              </a:rPr>
              <a:t>DIFERENCIA CON MARKETING TRADICIONAL</a:t>
            </a:r>
          </a:p>
        </p:txBody>
      </p:sp>
    </p:spTree>
    <p:extLst>
      <p:ext uri="{BB962C8B-B14F-4D97-AF65-F5344CB8AC3E}">
        <p14:creationId xmlns:p14="http://schemas.microsoft.com/office/powerpoint/2010/main" val="2567290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B75A2F-4D11-79D8-F469-5176232FCD4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 rot="16200000">
            <a:off x="-2533303" y="2820725"/>
            <a:ext cx="6532564" cy="118745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s-ES" sz="2800" dirty="0">
                <a:ea typeface="+mn-lt"/>
                <a:cs typeface="+mn-lt"/>
              </a:rPr>
              <a:t>CONCEPTOS ESENCIALES </a:t>
            </a:r>
            <a:br>
              <a:rPr lang="es-ES" sz="2800" dirty="0">
                <a:ea typeface="+mn-lt"/>
                <a:cs typeface="+mn-lt"/>
              </a:rPr>
            </a:br>
            <a:r>
              <a:rPr lang="es-ES" sz="2800" dirty="0">
                <a:ea typeface="+mn-lt"/>
                <a:cs typeface="+mn-lt"/>
              </a:rPr>
              <a:t>DEL MARKETING DIGITAL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8AB561AE-8854-4CDA-8A13-6AE61E3EBB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3118131"/>
              </p:ext>
            </p:extLst>
          </p:nvPr>
        </p:nvGraphicFramePr>
        <p:xfrm>
          <a:off x="1502114" y="63498"/>
          <a:ext cx="10557932" cy="6731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7451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B75A2F-4D11-79D8-F469-5176232FCD4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 rot="16200000">
            <a:off x="-2533303" y="2820725"/>
            <a:ext cx="6532564" cy="118745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s-ES" sz="2800" dirty="0">
                <a:ea typeface="+mn-lt"/>
                <a:cs typeface="+mn-lt"/>
              </a:rPr>
              <a:t>CONCEPTOS ESENCIALES </a:t>
            </a:r>
            <a:br>
              <a:rPr lang="es-ES" sz="2800" dirty="0">
                <a:ea typeface="+mn-lt"/>
                <a:cs typeface="+mn-lt"/>
              </a:rPr>
            </a:br>
            <a:r>
              <a:rPr lang="es-ES" sz="2800" dirty="0">
                <a:ea typeface="+mn-lt"/>
                <a:cs typeface="+mn-lt"/>
              </a:rPr>
              <a:t>DEL MARKETING DIGITAL</a:t>
            </a: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02000653-EE42-4477-AB1D-32E7AB26FFF6}"/>
              </a:ext>
            </a:extLst>
          </p:cNvPr>
          <p:cNvGrpSpPr/>
          <p:nvPr/>
        </p:nvGrpSpPr>
        <p:grpSpPr>
          <a:xfrm>
            <a:off x="2398183" y="514350"/>
            <a:ext cx="8801100" cy="5829300"/>
            <a:chOff x="2398183" y="514350"/>
            <a:chExt cx="8801100" cy="5829300"/>
          </a:xfrm>
        </p:grpSpPr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04664903-3506-4FD9-A561-C86328D097F2}"/>
                </a:ext>
              </a:extLst>
            </p:cNvPr>
            <p:cNvGrpSpPr/>
            <p:nvPr/>
          </p:nvGrpSpPr>
          <p:grpSpPr>
            <a:xfrm>
              <a:off x="2398183" y="514350"/>
              <a:ext cx="8801100" cy="5829300"/>
              <a:chOff x="2398183" y="514350"/>
              <a:chExt cx="8801100" cy="5829300"/>
            </a:xfrm>
          </p:grpSpPr>
          <p:pic>
            <p:nvPicPr>
              <p:cNvPr id="5" name="Picture 2">
                <a:extLst>
                  <a:ext uri="{FF2B5EF4-FFF2-40B4-BE49-F238E27FC236}">
                    <a16:creationId xmlns:a16="http://schemas.microsoft.com/office/drawing/2014/main" id="{0234DF82-C176-459C-9D79-0B2464A2A3D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98183" y="514350"/>
                <a:ext cx="8801100" cy="58293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Rectángulo 5">
                <a:extLst>
                  <a:ext uri="{FF2B5EF4-FFF2-40B4-BE49-F238E27FC236}">
                    <a16:creationId xmlns:a16="http://schemas.microsoft.com/office/drawing/2014/main" id="{9E1C7647-FF4E-4941-BBE3-150280F3D208}"/>
                  </a:ext>
                </a:extLst>
              </p:cNvPr>
              <p:cNvSpPr/>
              <p:nvPr/>
            </p:nvSpPr>
            <p:spPr>
              <a:xfrm>
                <a:off x="9508067" y="5664200"/>
                <a:ext cx="1617133" cy="62653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6C0796B2-3C3B-4865-B123-8906F6CF047D}"/>
                </a:ext>
              </a:extLst>
            </p:cNvPr>
            <p:cNvSpPr/>
            <p:nvPr/>
          </p:nvSpPr>
          <p:spPr>
            <a:xfrm>
              <a:off x="2853267" y="753533"/>
              <a:ext cx="3937000" cy="651934"/>
            </a:xfrm>
            <a:prstGeom prst="rect">
              <a:avLst/>
            </a:prstGeom>
            <a:solidFill>
              <a:srgbClr val="0A2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99F8BDF3-1283-4D2C-98AF-4E38EC9441EC}"/>
              </a:ext>
            </a:extLst>
          </p:cNvPr>
          <p:cNvSpPr txBox="1"/>
          <p:nvPr/>
        </p:nvSpPr>
        <p:spPr>
          <a:xfrm>
            <a:off x="6219211" y="725557"/>
            <a:ext cx="13800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dirty="0" err="1"/>
              <a:t>KPI’s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3629914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B75A2F-4D11-79D8-F469-5176232FCD4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 rot="16200000">
            <a:off x="-2709821" y="2997243"/>
            <a:ext cx="6532564" cy="834413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s-ES" sz="2800" dirty="0">
                <a:ea typeface="+mn-lt"/>
                <a:cs typeface="+mn-lt"/>
              </a:rPr>
              <a:t>CONCEPTOS ESENCIALES </a:t>
            </a:r>
            <a:br>
              <a:rPr lang="es-ES" sz="2800" dirty="0">
                <a:ea typeface="+mn-lt"/>
                <a:cs typeface="+mn-lt"/>
              </a:rPr>
            </a:br>
            <a:r>
              <a:rPr lang="es-ES" sz="2800" dirty="0">
                <a:ea typeface="+mn-lt"/>
                <a:cs typeface="+mn-lt"/>
              </a:rPr>
              <a:t>DEL MARKETING DIGITAL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25844E6-B662-43D4-8250-22F86C7266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47"/>
          <a:stretch/>
        </p:blipFill>
        <p:spPr bwMode="auto">
          <a:xfrm>
            <a:off x="5699541" y="1610518"/>
            <a:ext cx="6475525" cy="5222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366DDFF-1E2E-49FE-9D2A-00127881AB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35" y="148167"/>
            <a:ext cx="4743497" cy="464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394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B75A2F-4D11-79D8-F469-5176232FC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919759" y="3116062"/>
            <a:ext cx="6753320" cy="625877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es-ES" dirty="0">
                <a:ea typeface="+mn-lt"/>
                <a:cs typeface="+mn-lt"/>
              </a:rPr>
              <a:t>TIPOS DE MARKETING DIGITAL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57DA325-8FAD-4D43-AEE9-BC816A0D41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07" b="9331"/>
          <a:stretch/>
        </p:blipFill>
        <p:spPr bwMode="auto">
          <a:xfrm>
            <a:off x="3476626" y="380999"/>
            <a:ext cx="5715000" cy="63076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002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FA69E517-16C3-4A9E-9D58-C3BF632977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2" b="44056"/>
          <a:stretch/>
        </p:blipFill>
        <p:spPr bwMode="auto">
          <a:xfrm>
            <a:off x="0" y="2019300"/>
            <a:ext cx="6096000" cy="43243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6037526A-830C-46C5-8445-DD4C072CD3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19" b="4278"/>
          <a:stretch/>
        </p:blipFill>
        <p:spPr bwMode="auto">
          <a:xfrm>
            <a:off x="6096000" y="2019300"/>
            <a:ext cx="6096000" cy="43243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A299D352-5C80-4558-AA50-3B5D7C79C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533" y="226144"/>
            <a:ext cx="10515600" cy="1325563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s-ES" dirty="0">
                <a:ea typeface="+mn-lt"/>
                <a:cs typeface="+mn-lt"/>
              </a:rPr>
              <a:t>BENEFICIOS</a:t>
            </a:r>
          </a:p>
        </p:txBody>
      </p:sp>
    </p:spTree>
    <p:extLst>
      <p:ext uri="{BB962C8B-B14F-4D97-AF65-F5344CB8AC3E}">
        <p14:creationId xmlns:p14="http://schemas.microsoft.com/office/powerpoint/2010/main" val="3766289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B75A2F-4D11-79D8-F469-5176232FC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533" y="99143"/>
            <a:ext cx="10515600" cy="86605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s-ES" dirty="0">
                <a:ea typeface="+mn-lt"/>
                <a:cs typeface="+mn-lt"/>
              </a:rPr>
              <a:t>BENEFICIOS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C3AB809-1BBF-44F2-939F-805366C1C4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24" b="17170"/>
          <a:stretch/>
        </p:blipFill>
        <p:spPr bwMode="auto">
          <a:xfrm>
            <a:off x="922867" y="1092200"/>
            <a:ext cx="10515600" cy="57993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4148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17262E-45C2-44EE-9B68-FD6710B0B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410" y="367178"/>
            <a:ext cx="6390900" cy="775822"/>
          </a:xfrm>
        </p:spPr>
        <p:txBody>
          <a:bodyPr/>
          <a:lstStyle/>
          <a:p>
            <a:r>
              <a:rPr lang="es-MX" dirty="0"/>
              <a:t>FORMATOS Y TEMÁTICAS</a:t>
            </a:r>
            <a:endParaRPr lang="es-ES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F33BD60F-A5F5-4B30-821D-871F700CF2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2655631"/>
              </p:ext>
            </p:extLst>
          </p:nvPr>
        </p:nvGraphicFramePr>
        <p:xfrm>
          <a:off x="487321" y="982133"/>
          <a:ext cx="11217357" cy="5960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709638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0611D-F730-4668-B5FF-09F6822F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625602" y="3954143"/>
            <a:ext cx="4634066" cy="704279"/>
          </a:xfrm>
        </p:spPr>
        <p:txBody>
          <a:bodyPr/>
          <a:lstStyle/>
          <a:p>
            <a:pPr algn="ctr"/>
            <a:r>
              <a:rPr lang="es-MX" dirty="0"/>
              <a:t>METODOLOGÍA</a:t>
            </a:r>
            <a:endParaRPr lang="es-ES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8EEAC08-DA00-46EC-A21B-17EADBCDF5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01" b="4729"/>
          <a:stretch/>
        </p:blipFill>
        <p:spPr bwMode="auto">
          <a:xfrm>
            <a:off x="6909042" y="0"/>
            <a:ext cx="5280798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64228422-BB38-4C79-A71E-C46CF18BF6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1" b="49346"/>
          <a:stretch/>
        </p:blipFill>
        <p:spPr bwMode="auto">
          <a:xfrm>
            <a:off x="1148172" y="-1"/>
            <a:ext cx="5760870" cy="68579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6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0611D-F730-4668-B5FF-09F6822F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8967" y="243865"/>
            <a:ext cx="4634066" cy="704279"/>
          </a:xfrm>
        </p:spPr>
        <p:txBody>
          <a:bodyPr/>
          <a:lstStyle/>
          <a:p>
            <a:pPr algn="ctr"/>
            <a:r>
              <a:rPr lang="es-MX" dirty="0"/>
              <a:t>METODOLOGÍA</a:t>
            </a:r>
            <a:endParaRPr lang="es-ES" dirty="0"/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6A61E4C5-5264-4A53-9D98-B77DDC5EE0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0313357"/>
              </p:ext>
            </p:extLst>
          </p:nvPr>
        </p:nvGraphicFramePr>
        <p:xfrm>
          <a:off x="50800" y="1278344"/>
          <a:ext cx="12052300" cy="555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3212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249EDA-5A19-4842-2BA3-4A8F469B7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800" y="206016"/>
            <a:ext cx="10515600" cy="1325563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ES" dirty="0">
                <a:cs typeface="Calibri Light"/>
              </a:rPr>
              <a:t>INTRODUCCIÓN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0D2F127C-E52F-467C-8BE1-2E1A87F345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4580069"/>
              </p:ext>
            </p:extLst>
          </p:nvPr>
        </p:nvGraphicFramePr>
        <p:xfrm>
          <a:off x="558800" y="1989666"/>
          <a:ext cx="10786534" cy="474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15884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0611D-F730-4668-B5FF-09F6822F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50" y="487593"/>
            <a:ext cx="4211154" cy="704279"/>
          </a:xfrm>
        </p:spPr>
        <p:txBody>
          <a:bodyPr/>
          <a:lstStyle/>
          <a:p>
            <a:pPr algn="ctr"/>
            <a:r>
              <a:rPr lang="es-MX" dirty="0"/>
              <a:t>METODOLOGÍA</a:t>
            </a:r>
            <a:endParaRPr lang="es-ES" dirty="0"/>
          </a:p>
        </p:txBody>
      </p:sp>
      <p:pic>
        <p:nvPicPr>
          <p:cNvPr id="4102" name="Picture 6" descr="No hay ninguna descripción de la foto disponible.">
            <a:extLst>
              <a:ext uri="{FF2B5EF4-FFF2-40B4-BE49-F238E27FC236}">
                <a16:creationId xmlns:a16="http://schemas.microsoft.com/office/drawing/2014/main" id="{3733CE54-D2CE-4FD4-87E6-B6C9EB8F12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7" t="13049" r="11111" b="17901"/>
          <a:stretch/>
        </p:blipFill>
        <p:spPr bwMode="auto">
          <a:xfrm>
            <a:off x="372532" y="1936328"/>
            <a:ext cx="3803791" cy="320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168DCBC-516E-4BE0-8CCA-03A69F6B24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24" r="21578"/>
          <a:stretch/>
        </p:blipFill>
        <p:spPr>
          <a:xfrm>
            <a:off x="5130155" y="2047696"/>
            <a:ext cx="5923447" cy="465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6553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0611D-F730-4668-B5FF-09F6822F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50" y="487593"/>
            <a:ext cx="4211154" cy="704279"/>
          </a:xfrm>
        </p:spPr>
        <p:txBody>
          <a:bodyPr/>
          <a:lstStyle/>
          <a:p>
            <a:pPr algn="ctr"/>
            <a:r>
              <a:rPr lang="es-MX" dirty="0"/>
              <a:t>METODOLOGÍA</a:t>
            </a:r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8B78C2C-B02C-4EE5-B5A0-BB23850CBF58}"/>
              </a:ext>
            </a:extLst>
          </p:cNvPr>
          <p:cNvSpPr txBox="1"/>
          <p:nvPr/>
        </p:nvSpPr>
        <p:spPr>
          <a:xfrm>
            <a:off x="1288848" y="2841616"/>
            <a:ext cx="2473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/>
              <a:t>CALENDARIZAR</a:t>
            </a:r>
            <a:endParaRPr lang="es-ES" sz="2400" b="1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348DF99-A6BE-4600-ADB9-253707F3C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502" y="1936328"/>
            <a:ext cx="6086475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B22E1EC7-DADB-4A05-8796-84CF77AE7E9C}"/>
              </a:ext>
            </a:extLst>
          </p:cNvPr>
          <p:cNvSpPr txBox="1"/>
          <p:nvPr/>
        </p:nvSpPr>
        <p:spPr>
          <a:xfrm>
            <a:off x="1319291" y="4171529"/>
            <a:ext cx="25795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Fechas especiales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Contenido robusto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Pendiente</a:t>
            </a:r>
          </a:p>
        </p:txBody>
      </p:sp>
    </p:spTree>
    <p:extLst>
      <p:ext uri="{BB962C8B-B14F-4D97-AF65-F5344CB8AC3E}">
        <p14:creationId xmlns:p14="http://schemas.microsoft.com/office/powerpoint/2010/main" val="41909528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0611D-F730-4668-B5FF-09F6822F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265" y="511687"/>
            <a:ext cx="3987802" cy="704279"/>
          </a:xfrm>
        </p:spPr>
        <p:txBody>
          <a:bodyPr/>
          <a:lstStyle/>
          <a:p>
            <a:pPr algn="ctr"/>
            <a:r>
              <a:rPr lang="es-MX" dirty="0"/>
              <a:t>METODOLOGÍA</a:t>
            </a:r>
            <a:endParaRPr lang="es-ES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ECA608F-9855-42F5-96A2-374DDAA29111}"/>
              </a:ext>
            </a:extLst>
          </p:cNvPr>
          <p:cNvSpPr txBox="1"/>
          <p:nvPr/>
        </p:nvSpPr>
        <p:spPr>
          <a:xfrm>
            <a:off x="1309287" y="3920834"/>
            <a:ext cx="2408032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MX" sz="2400" b="1" dirty="0"/>
              <a:t>HERRAMIENTAS</a:t>
            </a:r>
            <a:endParaRPr lang="es-ES" sz="2400" b="1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1F73A2D-5620-4F8E-8F51-3690600284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0" b="7074"/>
          <a:stretch/>
        </p:blipFill>
        <p:spPr bwMode="auto">
          <a:xfrm>
            <a:off x="5414603" y="0"/>
            <a:ext cx="5998463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14812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0611D-F730-4668-B5FF-09F6822F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4702" y="105452"/>
            <a:ext cx="4634066" cy="704279"/>
          </a:xfrm>
        </p:spPr>
        <p:txBody>
          <a:bodyPr/>
          <a:lstStyle/>
          <a:p>
            <a:pPr algn="ctr"/>
            <a:r>
              <a:rPr lang="es-MX" dirty="0"/>
              <a:t>METODOLOGÍA</a:t>
            </a:r>
            <a:endParaRPr lang="es-ES" dirty="0"/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45AF1FB8-1D29-4038-9E25-C76EDE4C6F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1839246"/>
              </p:ext>
            </p:extLst>
          </p:nvPr>
        </p:nvGraphicFramePr>
        <p:xfrm>
          <a:off x="736273" y="950413"/>
          <a:ext cx="10676143" cy="5837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62002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AC9A6E9D-143E-45C8-8A51-50541B3D72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1556833"/>
              </p:ext>
            </p:extLst>
          </p:nvPr>
        </p:nvGraphicFramePr>
        <p:xfrm>
          <a:off x="98613" y="2277036"/>
          <a:ext cx="4598894" cy="44913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05B93AAD-6C04-4E3D-A91E-804EBD4B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7338" y="599140"/>
            <a:ext cx="4216734" cy="835214"/>
          </a:xfrm>
        </p:spPr>
        <p:txBody>
          <a:bodyPr/>
          <a:lstStyle/>
          <a:p>
            <a:pPr algn="ctr"/>
            <a:r>
              <a:rPr lang="es-MX" sz="5400" dirty="0"/>
              <a:t>FACEBOOK</a:t>
            </a:r>
            <a:endParaRPr lang="es-ES" sz="54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D0AEB67-93C7-4F37-9054-10DC82FF3AC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51" b="10181"/>
          <a:stretch/>
        </p:blipFill>
        <p:spPr>
          <a:xfrm>
            <a:off x="6490168" y="2063266"/>
            <a:ext cx="4700343" cy="433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351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95429B-59BF-4DC2-97B4-BD39580B6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560195" y="3743325"/>
            <a:ext cx="4697730" cy="1211580"/>
          </a:xfrm>
        </p:spPr>
        <p:txBody>
          <a:bodyPr/>
          <a:lstStyle/>
          <a:p>
            <a:pPr algn="ctr"/>
            <a:r>
              <a:rPr lang="es-MX" sz="3600" dirty="0"/>
              <a:t>ALGORITMO DE FACEBOOK</a:t>
            </a:r>
            <a:endParaRPr lang="es-ES" sz="36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B1E6DBD-CFEA-44B7-A912-2F0849CF96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1" b="4659"/>
          <a:stretch/>
        </p:blipFill>
        <p:spPr bwMode="auto">
          <a:xfrm>
            <a:off x="1534514" y="0"/>
            <a:ext cx="3540044" cy="684467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636082E0-04BE-4CD0-80C4-1044EAA68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5934709"/>
              </p:ext>
            </p:extLst>
          </p:nvPr>
        </p:nvGraphicFramePr>
        <p:xfrm>
          <a:off x="5566048" y="459096"/>
          <a:ext cx="5955392" cy="61360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710850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61B181-A3E0-4888-9989-4EE0832B0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977899" y="3873498"/>
            <a:ext cx="4660900" cy="927102"/>
          </a:xfrm>
        </p:spPr>
        <p:txBody>
          <a:bodyPr/>
          <a:lstStyle/>
          <a:p>
            <a:pPr algn="ctr"/>
            <a:r>
              <a:rPr lang="es-MX" sz="3200" dirty="0"/>
              <a:t>RECOMENDACIONES</a:t>
            </a:r>
            <a:endParaRPr lang="es-ES" sz="3200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FCFE4E6D-714A-447E-B69E-498C2E3CD15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174208"/>
              </p:ext>
            </p:extLst>
          </p:nvPr>
        </p:nvGraphicFramePr>
        <p:xfrm>
          <a:off x="3076199" y="1"/>
          <a:ext cx="8226801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4949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A5450AD4-3C98-4CA3-A972-BDCA8CF27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QUE ES UN COMMUNITY MANAGER</a:t>
            </a:r>
            <a:endParaRPr lang="es-ES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E0972B8-16D7-41D8-8C6F-507FD418C8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653" y="1991139"/>
            <a:ext cx="8338345" cy="469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87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399365-6CFA-14DA-6438-B1ACF34DB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967266"/>
            <a:ext cx="2628900" cy="3519134"/>
          </a:xfrm>
          <a:noFill/>
        </p:spPr>
        <p:txBody>
          <a:bodyPr anchor="ctr">
            <a:normAutofit fontScale="90000"/>
          </a:bodyPr>
          <a:lstStyle/>
          <a:p>
            <a:pPr algn="ctr"/>
            <a:r>
              <a:rPr lang="es-ES" sz="3300" dirty="0">
                <a:solidFill>
                  <a:srgbClr val="FFFFFF"/>
                </a:solidFill>
                <a:ea typeface="Calibri Light" panose="020F0302020204030204"/>
                <a:cs typeface="Calibri Light" panose="020F0302020204030204"/>
              </a:rPr>
              <a:t>DIFERENCIA CON UN SOCIAL MEDIA MANAGER Y CONTENT MANAGER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DF2A038-F265-49CD-9548-DF78F1504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86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399365-6CFA-14DA-6438-B1ACF34DB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865" y="184721"/>
            <a:ext cx="10890933" cy="636546"/>
          </a:xfrm>
        </p:spPr>
        <p:txBody>
          <a:bodyPr/>
          <a:lstStyle/>
          <a:p>
            <a:r>
              <a:rPr lang="es-ES" sz="3600" dirty="0">
                <a:cs typeface="Calibri Light"/>
              </a:rPr>
              <a:t>SU POSICIÓN DENTRO DEL MARKETING DIGITAL</a:t>
            </a:r>
            <a:endParaRPr lang="es-ES" sz="3600" dirty="0"/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5BBE2A70-B17B-4538-A2EE-54C5288CBB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7375660"/>
              </p:ext>
            </p:extLst>
          </p:nvPr>
        </p:nvGraphicFramePr>
        <p:xfrm>
          <a:off x="311864" y="1106076"/>
          <a:ext cx="11446934" cy="5718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lipse 3">
            <a:extLst>
              <a:ext uri="{FF2B5EF4-FFF2-40B4-BE49-F238E27FC236}">
                <a16:creationId xmlns:a16="http://schemas.microsoft.com/office/drawing/2014/main" id="{9E62D98B-5984-403E-B25E-FC591FB5579F}"/>
              </a:ext>
            </a:extLst>
          </p:cNvPr>
          <p:cNvSpPr/>
          <p:nvPr/>
        </p:nvSpPr>
        <p:spPr>
          <a:xfrm>
            <a:off x="8288866" y="2082796"/>
            <a:ext cx="584200" cy="5842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1</a:t>
            </a:r>
            <a:endParaRPr lang="es-ES" dirty="0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A45DE1D0-132A-4F2D-9F01-D516EE7145EE}"/>
              </a:ext>
            </a:extLst>
          </p:cNvPr>
          <p:cNvSpPr/>
          <p:nvPr/>
        </p:nvSpPr>
        <p:spPr>
          <a:xfrm>
            <a:off x="8288866" y="2777064"/>
            <a:ext cx="584200" cy="5842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2</a:t>
            </a:r>
            <a:endParaRPr lang="es-ES" dirty="0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0817182F-7FD2-405E-BE6B-BFDD754860D1}"/>
              </a:ext>
            </a:extLst>
          </p:cNvPr>
          <p:cNvSpPr/>
          <p:nvPr/>
        </p:nvSpPr>
        <p:spPr>
          <a:xfrm>
            <a:off x="8288866" y="3505200"/>
            <a:ext cx="584200" cy="5842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3</a:t>
            </a:r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29D8750-5B5F-412E-A5A7-32DEC04B252F}"/>
              </a:ext>
            </a:extLst>
          </p:cNvPr>
          <p:cNvSpPr txBox="1"/>
          <p:nvPr/>
        </p:nvSpPr>
        <p:spPr>
          <a:xfrm>
            <a:off x="8991601" y="2054772"/>
            <a:ext cx="2988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Unipersonal (rol de Digital Marketing Manager</a:t>
            </a:r>
            <a:endParaRPr lang="es-ES" sz="16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AFB8EC4-2897-455B-9149-3D79AA0EF9AF}"/>
              </a:ext>
            </a:extLst>
          </p:cNvPr>
          <p:cNvSpPr txBox="1"/>
          <p:nvPr/>
        </p:nvSpPr>
        <p:spPr>
          <a:xfrm>
            <a:off x="8991601" y="2782898"/>
            <a:ext cx="27671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Mediana (rol de Social Media Manager)</a:t>
            </a:r>
            <a:endParaRPr lang="es-ES" sz="16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28EEB12-C227-49CB-A941-C5845463EA1A}"/>
              </a:ext>
            </a:extLst>
          </p:cNvPr>
          <p:cNvSpPr txBox="1"/>
          <p:nvPr/>
        </p:nvSpPr>
        <p:spPr>
          <a:xfrm>
            <a:off x="8991600" y="3540950"/>
            <a:ext cx="2658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Grande (rol de Community Manager)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4044665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348FAF-364E-528E-5868-01B32B22C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cs typeface="Calibri Light"/>
              </a:rPr>
              <a:t>R</a:t>
            </a:r>
            <a:r>
              <a:rPr lang="es-ES" dirty="0">
                <a:cs typeface="Calibri Light"/>
              </a:rPr>
              <a:t>OLES Y FUNCIONES</a:t>
            </a:r>
            <a:endParaRPr lang="es-E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27159E2-9371-481C-8F17-29FEABFAD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214312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302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97D485-54DC-1717-1A8F-FE5C1865A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6171" y="2770868"/>
            <a:ext cx="4038600" cy="1325563"/>
          </a:xfrm>
        </p:spPr>
        <p:txBody>
          <a:bodyPr/>
          <a:lstStyle/>
          <a:p>
            <a:r>
              <a:rPr lang="es-ES" dirty="0">
                <a:cs typeface="Calibri Light"/>
              </a:rPr>
              <a:t>CUALIDADES</a:t>
            </a:r>
            <a:endParaRPr lang="es-ES" dirty="0"/>
          </a:p>
        </p:txBody>
      </p:sp>
      <p:pic>
        <p:nvPicPr>
          <p:cNvPr id="3" name="Imagen 3" descr="Diagrama&#10;&#10;Descripción generada automáticamente">
            <a:extLst>
              <a:ext uri="{FF2B5EF4-FFF2-40B4-BE49-F238E27FC236}">
                <a16:creationId xmlns:a16="http://schemas.microsoft.com/office/drawing/2014/main" id="{5D3FEB93-88FE-45BC-8B00-622978DDD2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827"/>
          <a:stretch/>
        </p:blipFill>
        <p:spPr>
          <a:xfrm>
            <a:off x="5161709" y="753"/>
            <a:ext cx="7032172" cy="685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47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B75A2F-4D11-79D8-F469-5176232FC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812"/>
            <a:ext cx="10515600" cy="6096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ES" dirty="0">
                <a:cs typeface="Calibri Light"/>
              </a:rPr>
              <a:t>ASPECTO BÁSICO DEL MARKETING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C2546C6-E075-468B-9F7C-1DCD1B1AED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6" b="2681"/>
          <a:stretch/>
        </p:blipFill>
        <p:spPr bwMode="auto">
          <a:xfrm>
            <a:off x="2514072" y="880532"/>
            <a:ext cx="7858125" cy="596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833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7" descr="Escala de tiempo&#10;&#10;Descripción generada automáticamente">
            <a:extLst>
              <a:ext uri="{FF2B5EF4-FFF2-40B4-BE49-F238E27FC236}">
                <a16:creationId xmlns:a16="http://schemas.microsoft.com/office/drawing/2014/main" id="{99178D4D-621A-4F38-A0B3-8FC3B62080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95" t="10988" r="3473" b="7654"/>
          <a:stretch/>
        </p:blipFill>
        <p:spPr>
          <a:xfrm>
            <a:off x="389467" y="1278467"/>
            <a:ext cx="11379200" cy="557953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BB75A2F-4D11-79D8-F469-5176232FC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278"/>
            <a:ext cx="10515600" cy="84065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ES" dirty="0">
                <a:cs typeface="Calibri Light"/>
              </a:rPr>
              <a:t>BÁSES DEL MARKETING DIGITAL</a:t>
            </a:r>
          </a:p>
        </p:txBody>
      </p:sp>
    </p:spTree>
    <p:extLst>
      <p:ext uri="{BB962C8B-B14F-4D97-AF65-F5344CB8AC3E}">
        <p14:creationId xmlns:p14="http://schemas.microsoft.com/office/powerpoint/2010/main" val="5605104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able">
  <a:themeElements>
    <a:clrScheme name="Ci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i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i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1_Citable">
  <a:themeElements>
    <a:clrScheme name="Ci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9ECD33"/>
      </a:accent1>
      <a:accent2>
        <a:srgbClr val="E19933"/>
      </a:accent2>
      <a:accent3>
        <a:srgbClr val="DC5D3D"/>
      </a:accent3>
      <a:accent4>
        <a:srgbClr val="A967CB"/>
      </a:accent4>
      <a:accent5>
        <a:srgbClr val="5EA5DD"/>
      </a:accent5>
      <a:accent6>
        <a:srgbClr val="44BEA9"/>
      </a:accent6>
      <a:hlink>
        <a:srgbClr val="8F8F8F"/>
      </a:hlink>
      <a:folHlink>
        <a:srgbClr val="A5A5A5"/>
      </a:folHlink>
    </a:clrScheme>
    <a:fontScheme name="Ci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i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98D1675B-7325-48AD-994B-0DEF3379A98D}"/>
    </a:ext>
  </a:extLst>
</a:theme>
</file>

<file path=ppt/theme/theme3.xml><?xml version="1.0" encoding="utf-8"?>
<a:theme xmlns:a="http://schemas.openxmlformats.org/drawingml/2006/main" name="2_Citable">
  <a:themeElements>
    <a:clrScheme name="Ci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8664B0"/>
      </a:accent1>
      <a:accent2>
        <a:srgbClr val="D75BCD"/>
      </a:accent2>
      <a:accent3>
        <a:srgbClr val="E54D86"/>
      </a:accent3>
      <a:accent4>
        <a:srgbClr val="DE4547"/>
      </a:accent4>
      <a:accent5>
        <a:srgbClr val="F16E40"/>
      </a:accent5>
      <a:accent6>
        <a:srgbClr val="EB9C5A"/>
      </a:accent6>
      <a:hlink>
        <a:srgbClr val="8F8F8F"/>
      </a:hlink>
      <a:folHlink>
        <a:srgbClr val="A5A5A5"/>
      </a:folHlink>
    </a:clrScheme>
    <a:fontScheme name="Ci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i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7AF46513-5B0D-4B03-9323-32F3F0BFC9D6}"/>
    </a:ext>
  </a:extLst>
</a:theme>
</file>

<file path=ppt/theme/theme4.xml><?xml version="1.0" encoding="utf-8"?>
<a:theme xmlns:a="http://schemas.openxmlformats.org/drawingml/2006/main" name="3_Citable">
  <a:themeElements>
    <a:clrScheme name="Ci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F03B5E"/>
      </a:accent1>
      <a:accent2>
        <a:srgbClr val="DC6FEC"/>
      </a:accent2>
      <a:accent3>
        <a:srgbClr val="60B1F2"/>
      </a:accent3>
      <a:accent4>
        <a:srgbClr val="6AD5BB"/>
      </a:accent4>
      <a:accent5>
        <a:srgbClr val="E8AB4E"/>
      </a:accent5>
      <a:accent6>
        <a:srgbClr val="F56447"/>
      </a:accent6>
      <a:hlink>
        <a:srgbClr val="8F8F8F"/>
      </a:hlink>
      <a:folHlink>
        <a:srgbClr val="A5A5A5"/>
      </a:folHlink>
    </a:clrScheme>
    <a:fontScheme name="Ci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i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ACECE1E4-636E-48DB-87ED-4A76DC93378F}"/>
    </a:ext>
  </a:extLst>
</a:theme>
</file>

<file path=ppt/theme/theme5.xml><?xml version="1.0" encoding="utf-8"?>
<a:theme xmlns:a="http://schemas.openxmlformats.org/drawingml/2006/main" name="4_Citable">
  <a:themeElements>
    <a:clrScheme name="Ci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i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i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6.xml><?xml version="1.0" encoding="utf-8"?>
<a:theme xmlns:a="http://schemas.openxmlformats.org/drawingml/2006/main" name="5_Citable">
  <a:themeElements>
    <a:clrScheme name="Ci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9ECD33"/>
      </a:accent1>
      <a:accent2>
        <a:srgbClr val="E19933"/>
      </a:accent2>
      <a:accent3>
        <a:srgbClr val="DC5D3D"/>
      </a:accent3>
      <a:accent4>
        <a:srgbClr val="A967CB"/>
      </a:accent4>
      <a:accent5>
        <a:srgbClr val="5EA5DD"/>
      </a:accent5>
      <a:accent6>
        <a:srgbClr val="44BEA9"/>
      </a:accent6>
      <a:hlink>
        <a:srgbClr val="8F8F8F"/>
      </a:hlink>
      <a:folHlink>
        <a:srgbClr val="A5A5A5"/>
      </a:folHlink>
    </a:clrScheme>
    <a:fontScheme name="Ci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i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98D1675B-7325-48AD-994B-0DEF3379A98D}"/>
    </a:ext>
  </a:extLst>
</a:theme>
</file>

<file path=ppt/theme/theme7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TM03457503[[fn=Citable]]</Template>
  <TotalTime>2138</TotalTime>
  <Words>579</Words>
  <Application>Microsoft Office PowerPoint</Application>
  <PresentationFormat>Panorámica</PresentationFormat>
  <Paragraphs>228</Paragraphs>
  <Slides>26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6</vt:i4>
      </vt:variant>
      <vt:variant>
        <vt:lpstr>Títulos de diapositiva</vt:lpstr>
      </vt:variant>
      <vt:variant>
        <vt:i4>26</vt:i4>
      </vt:variant>
    </vt:vector>
  </HeadingPairs>
  <TitlesOfParts>
    <vt:vector size="36" baseType="lpstr">
      <vt:lpstr>Arial</vt:lpstr>
      <vt:lpstr>Calibri</vt:lpstr>
      <vt:lpstr>Century Gothic</vt:lpstr>
      <vt:lpstr>Wingdings 2</vt:lpstr>
      <vt:lpstr>Citable</vt:lpstr>
      <vt:lpstr>1_Citable</vt:lpstr>
      <vt:lpstr>2_Citable</vt:lpstr>
      <vt:lpstr>3_Citable</vt:lpstr>
      <vt:lpstr>4_Citable</vt:lpstr>
      <vt:lpstr>5_Citable</vt:lpstr>
      <vt:lpstr>COMMUNITY MANAGER</vt:lpstr>
      <vt:lpstr>INTRODUCCIÓN</vt:lpstr>
      <vt:lpstr>QUE ES UN COMMUNITY MANAGER</vt:lpstr>
      <vt:lpstr>DIFERENCIA CON UN SOCIAL MEDIA MANAGER Y CONTENT MANAGER</vt:lpstr>
      <vt:lpstr>SU POSICIÓN DENTRO DEL MARKETING DIGITAL</vt:lpstr>
      <vt:lpstr>ROLES Y FUNCIONES</vt:lpstr>
      <vt:lpstr>CUALIDADES</vt:lpstr>
      <vt:lpstr>ASPECTO BÁSICO DEL MARKETING</vt:lpstr>
      <vt:lpstr>BÁSES DEL MARKETING DIGITAL</vt:lpstr>
      <vt:lpstr>DIFERENCIA CON MARKETING TRADICIONAL</vt:lpstr>
      <vt:lpstr>CONCEPTOS ESENCIALES  DEL MARKETING DIGITAL</vt:lpstr>
      <vt:lpstr>CONCEPTOS ESENCIALES  DEL MARKETING DIGITAL</vt:lpstr>
      <vt:lpstr>CONCEPTOS ESENCIALES  DEL MARKETING DIGITAL</vt:lpstr>
      <vt:lpstr>TIPOS DE MARKETING DIGITAL</vt:lpstr>
      <vt:lpstr>BENEFICIOS</vt:lpstr>
      <vt:lpstr>BENEFICIOS</vt:lpstr>
      <vt:lpstr>FORMATOS Y TEMÁTICAS</vt:lpstr>
      <vt:lpstr>METODOLOGÍA</vt:lpstr>
      <vt:lpstr>METODOLOGÍA</vt:lpstr>
      <vt:lpstr>METODOLOGÍA</vt:lpstr>
      <vt:lpstr>METODOLOGÍA</vt:lpstr>
      <vt:lpstr>METODOLOGÍA</vt:lpstr>
      <vt:lpstr>METODOLOGÍA</vt:lpstr>
      <vt:lpstr>FACEBOOK</vt:lpstr>
      <vt:lpstr>ALGORITMO DE FACEBOOK</vt:lpstr>
      <vt:lpstr>RECOMENDACIONES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/>
  <cp:lastModifiedBy>YoneY Gallardo</cp:lastModifiedBy>
  <cp:revision>314</cp:revision>
  <dcterms:created xsi:type="dcterms:W3CDTF">2023-04-08T17:57:59Z</dcterms:created>
  <dcterms:modified xsi:type="dcterms:W3CDTF">2023-05-01T23:26:15Z</dcterms:modified>
</cp:coreProperties>
</file>